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998" r:id="rId1"/>
    <p:sldMasterId id="2147483660" r:id="rId2"/>
  </p:sldMasterIdLst>
  <p:notesMasterIdLst>
    <p:notesMasterId r:id="rId79"/>
  </p:notesMasterIdLst>
  <p:handoutMasterIdLst>
    <p:handoutMasterId r:id="rId80"/>
  </p:handoutMasterIdLst>
  <p:sldIdLst>
    <p:sldId id="919" r:id="rId3"/>
    <p:sldId id="1152" r:id="rId4"/>
    <p:sldId id="1153" r:id="rId5"/>
    <p:sldId id="1244" r:id="rId6"/>
    <p:sldId id="1160" r:id="rId7"/>
    <p:sldId id="1170" r:id="rId8"/>
    <p:sldId id="1185" r:id="rId9"/>
    <p:sldId id="1154" r:id="rId10"/>
    <p:sldId id="1168" r:id="rId11"/>
    <p:sldId id="1169" r:id="rId12"/>
    <p:sldId id="1249" r:id="rId13"/>
    <p:sldId id="1251" r:id="rId14"/>
    <p:sldId id="1250" r:id="rId15"/>
    <p:sldId id="1156" r:id="rId16"/>
    <p:sldId id="1167" r:id="rId17"/>
    <p:sldId id="1179" r:id="rId18"/>
    <p:sldId id="1180" r:id="rId19"/>
    <p:sldId id="1181" r:id="rId20"/>
    <p:sldId id="1182" r:id="rId21"/>
    <p:sldId id="1246" r:id="rId22"/>
    <p:sldId id="1173" r:id="rId23"/>
    <p:sldId id="1184" r:id="rId24"/>
    <p:sldId id="1186" r:id="rId25"/>
    <p:sldId id="1178" r:id="rId26"/>
    <p:sldId id="1155" r:id="rId27"/>
    <p:sldId id="1174" r:id="rId28"/>
    <p:sldId id="1175" r:id="rId29"/>
    <p:sldId id="1247" r:id="rId30"/>
    <p:sldId id="1176" r:id="rId31"/>
    <p:sldId id="1158" r:id="rId32"/>
    <p:sldId id="1207" r:id="rId33"/>
    <p:sldId id="1150" r:id="rId34"/>
    <p:sldId id="1206" r:id="rId35"/>
    <p:sldId id="1177" r:id="rId36"/>
    <p:sldId id="1190" r:id="rId37"/>
    <p:sldId id="1195" r:id="rId38"/>
    <p:sldId id="1196" r:id="rId39"/>
    <p:sldId id="1187" r:id="rId40"/>
    <p:sldId id="1202" r:id="rId41"/>
    <p:sldId id="1203" r:id="rId42"/>
    <p:sldId id="1188" r:id="rId43"/>
    <p:sldId id="1197" r:id="rId44"/>
    <p:sldId id="1198" r:id="rId45"/>
    <p:sldId id="1248" r:id="rId46"/>
    <p:sldId id="1200" r:id="rId47"/>
    <p:sldId id="1199" r:id="rId48"/>
    <p:sldId id="1204" r:id="rId49"/>
    <p:sldId id="1205" r:id="rId50"/>
    <p:sldId id="1193" r:id="rId51"/>
    <p:sldId id="1191" r:id="rId52"/>
    <p:sldId id="1192" r:id="rId53"/>
    <p:sldId id="1241" r:id="rId54"/>
    <p:sldId id="1151" r:id="rId55"/>
    <p:sldId id="1217" r:id="rId56"/>
    <p:sldId id="1243" r:id="rId57"/>
    <p:sldId id="1215" r:id="rId58"/>
    <p:sldId id="1210" r:id="rId59"/>
    <p:sldId id="1211" r:id="rId60"/>
    <p:sldId id="1212" r:id="rId61"/>
    <p:sldId id="1218" r:id="rId62"/>
    <p:sldId id="1219" r:id="rId63"/>
    <p:sldId id="1220" r:id="rId64"/>
    <p:sldId id="1240" r:id="rId65"/>
    <p:sldId id="1213" r:id="rId66"/>
    <p:sldId id="1239" r:id="rId67"/>
    <p:sldId id="1216" r:id="rId68"/>
    <p:sldId id="1225" r:id="rId69"/>
    <p:sldId id="1226" r:id="rId70"/>
    <p:sldId id="1231" r:id="rId71"/>
    <p:sldId id="1242" r:id="rId72"/>
    <p:sldId id="1232" r:id="rId73"/>
    <p:sldId id="1233" r:id="rId74"/>
    <p:sldId id="1234" r:id="rId75"/>
    <p:sldId id="1236" r:id="rId76"/>
    <p:sldId id="1237" r:id="rId77"/>
    <p:sldId id="1128" r:id="rId78"/>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C7620C9-22DE-4F85-96F6-06B9642FA36F}">
          <p14:sldIdLst>
            <p14:sldId id="919"/>
            <p14:sldId id="1152"/>
            <p14:sldId id="1153"/>
            <p14:sldId id="1244"/>
            <p14:sldId id="1160"/>
            <p14:sldId id="1170"/>
            <p14:sldId id="1185"/>
            <p14:sldId id="1154"/>
            <p14:sldId id="1168"/>
            <p14:sldId id="1169"/>
            <p14:sldId id="1249"/>
            <p14:sldId id="1251"/>
            <p14:sldId id="1250"/>
            <p14:sldId id="1156"/>
            <p14:sldId id="1167"/>
            <p14:sldId id="1179"/>
            <p14:sldId id="1180"/>
            <p14:sldId id="1181"/>
            <p14:sldId id="1182"/>
            <p14:sldId id="1246"/>
            <p14:sldId id="1173"/>
            <p14:sldId id="1184"/>
            <p14:sldId id="1186"/>
            <p14:sldId id="1178"/>
            <p14:sldId id="1155"/>
            <p14:sldId id="1174"/>
            <p14:sldId id="1175"/>
            <p14:sldId id="1247"/>
            <p14:sldId id="1176"/>
            <p14:sldId id="1158"/>
            <p14:sldId id="1207"/>
            <p14:sldId id="1150"/>
            <p14:sldId id="1206"/>
            <p14:sldId id="1177"/>
            <p14:sldId id="1190"/>
            <p14:sldId id="1195"/>
            <p14:sldId id="1196"/>
            <p14:sldId id="1187"/>
            <p14:sldId id="1202"/>
            <p14:sldId id="1203"/>
            <p14:sldId id="1188"/>
            <p14:sldId id="1197"/>
            <p14:sldId id="1198"/>
            <p14:sldId id="1248"/>
            <p14:sldId id="1200"/>
            <p14:sldId id="1199"/>
            <p14:sldId id="1204"/>
            <p14:sldId id="1205"/>
            <p14:sldId id="1193"/>
            <p14:sldId id="1191"/>
            <p14:sldId id="1192"/>
            <p14:sldId id="1241"/>
            <p14:sldId id="1151"/>
            <p14:sldId id="1217"/>
            <p14:sldId id="1243"/>
            <p14:sldId id="1215"/>
            <p14:sldId id="1210"/>
            <p14:sldId id="1211"/>
            <p14:sldId id="1212"/>
            <p14:sldId id="1218"/>
            <p14:sldId id="1219"/>
            <p14:sldId id="1220"/>
            <p14:sldId id="1240"/>
            <p14:sldId id="1213"/>
            <p14:sldId id="1239"/>
            <p14:sldId id="1216"/>
            <p14:sldId id="1225"/>
            <p14:sldId id="1226"/>
            <p14:sldId id="1231"/>
            <p14:sldId id="1242"/>
            <p14:sldId id="1232"/>
            <p14:sldId id="1233"/>
            <p14:sldId id="1234"/>
            <p14:sldId id="1236"/>
            <p14:sldId id="1237"/>
            <p14:sldId id="1128"/>
          </p14:sldIdLst>
        </p14:section>
      </p14:sectionLst>
    </p:ext>
    <p:ext uri="{EFAFB233-063F-42B5-8137-9DF3F51BA10A}">
      <p15:sldGuideLst xmlns:p15="http://schemas.microsoft.com/office/powerpoint/2012/main">
        <p15:guide id="4" orient="horz" pos="4008" userDrawn="1">
          <p15:clr>
            <a:srgbClr val="A4A3A4"/>
          </p15:clr>
        </p15:guide>
        <p15:guide id="22" orient="horz" pos="2784" userDrawn="1">
          <p15:clr>
            <a:srgbClr val="A4A3A4"/>
          </p15:clr>
        </p15:guide>
        <p15:guide id="25" orient="horz" pos="1128" userDrawn="1">
          <p15:clr>
            <a:srgbClr val="A4A3A4"/>
          </p15:clr>
        </p15:guide>
        <p15:guide id="26" pos="744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5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505A"/>
    <a:srgbClr val="009DA7"/>
    <a:srgbClr val="FCCEB3"/>
    <a:srgbClr val="9B9B9B"/>
    <a:srgbClr val="A365D1"/>
    <a:srgbClr val="00A1E2"/>
    <a:srgbClr val="00A1DC"/>
    <a:srgbClr val="969696"/>
    <a:srgbClr val="5F5F5F"/>
    <a:srgbClr val="66C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6719FE-7D3F-48C5-806B-1D009DA3A5D1}">
  <a:tblStyle styleId="{AD6719FE-7D3F-48C5-806B-1D009DA3A5D1}" styleName="Firmwide Custom">
    <a:wholeTbl>
      <a:tcTxStyle>
        <a:fontRef idx="minor">
          <a:prstClr val="black"/>
        </a:fontRef>
        <a:schemeClr val="dk1"/>
      </a:tcTxStyle>
      <a:tcStyle>
        <a:tcBdr>
          <a:left>
            <a:ln>
              <a:noFill/>
            </a:ln>
          </a:left>
          <a:right>
            <a:ln>
              <a:noFill/>
            </a:ln>
          </a:right>
          <a:top>
            <a:ln>
              <a:noFill/>
            </a:ln>
          </a:top>
          <a:bottom>
            <a:ln w="6350" cmpd="sng">
              <a:solidFill>
                <a:schemeClr val="lt2"/>
              </a:solidFill>
            </a:ln>
          </a:bottom>
          <a:insideH>
            <a:ln w="6350" cmpd="sng">
              <a:solidFill>
                <a:schemeClr val="lt2"/>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tcStyle>
    </a:band2V>
    <a:lastCol>
      <a:tcTxStyle b="on">
        <a:fontRef idx="minor">
          <a:prstClr val="black"/>
        </a:fontRef>
        <a:schemeClr val="dk1"/>
      </a:tcTxStyle>
      <a:tcStyle>
        <a:tcBdr/>
        <a:fill>
          <a:noFill/>
        </a:fill>
      </a:tcStyle>
    </a:lastCol>
    <a:firstCol>
      <a:tcTxStyle b="on">
        <a:fontRef idx="minor">
          <a:prstClr val="black"/>
        </a:fontRef>
        <a:schemeClr val="accent1"/>
      </a:tcTxStyle>
      <a:tcStyle>
        <a:tcBdr/>
        <a:fill>
          <a:noFill/>
        </a:fill>
      </a:tcStyle>
    </a:firstCol>
    <a:lastRow>
      <a:tcTxStyle b="on">
        <a:fontRef idx="minor">
          <a:prstClr val="black"/>
        </a:fontRef>
        <a:schemeClr val="dk1"/>
      </a:tcTxStyle>
      <a:tcStyle>
        <a:tcBdr>
          <a:top>
            <a:ln w="6350" cmpd="sng">
              <a:solidFill>
                <a:schemeClr val="lt2"/>
              </a:solidFill>
            </a:ln>
          </a:top>
        </a:tcBdr>
        <a:fill>
          <a:noFill/>
        </a:fill>
      </a:tcStyle>
    </a:lastRow>
    <a:firstRow>
      <a:tcTxStyle b="on">
        <a:fontRef idx="minor">
          <a:prstClr val="black"/>
        </a:fontRef>
        <a:schemeClr val="accent1"/>
      </a:tcTxStyle>
      <a:tcStyle>
        <a:tcBdr>
          <a:bottom>
            <a:ln w="6350" cmpd="sng">
              <a:solidFill>
                <a:schemeClr val="l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56" autoAdjust="0"/>
    <p:restoredTop sz="48163" autoAdjust="0"/>
  </p:normalViewPr>
  <p:slideViewPr>
    <p:cSldViewPr snapToGrid="0">
      <p:cViewPr varScale="1">
        <p:scale>
          <a:sx n="58" d="100"/>
          <a:sy n="58" d="100"/>
        </p:scale>
        <p:origin x="2672" y="184"/>
      </p:cViewPr>
      <p:guideLst>
        <p:guide orient="horz" pos="4008"/>
        <p:guide orient="horz" pos="2784"/>
        <p:guide orient="horz" pos="1128"/>
        <p:guide pos="74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3330"/>
    </p:cViewPr>
  </p:sorterViewPr>
  <p:notesViewPr>
    <p:cSldViewPr snapToGrid="0" showGuides="1">
      <p:cViewPr varScale="1">
        <p:scale>
          <a:sx n="88" d="100"/>
          <a:sy n="88" d="100"/>
        </p:scale>
        <p:origin x="3230" y="86"/>
      </p:cViewPr>
      <p:guideLst>
        <p:guide orient="horz" pos="2932"/>
        <p:guide pos="221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8"/>
            <a:ext cx="3043982" cy="465615"/>
          </a:xfrm>
          <a:prstGeom prst="rect">
            <a:avLst/>
          </a:prstGeom>
        </p:spPr>
        <p:txBody>
          <a:bodyPr vert="horz" lIns="89730" tIns="44865" rIns="89730" bIns="44865" rtlCol="0"/>
          <a:lstStyle>
            <a:lvl1pPr algn="l">
              <a:defRPr sz="1100"/>
            </a:lvl1pPr>
          </a:lstStyle>
          <a:p>
            <a:endParaRPr lang="en-US" dirty="0"/>
          </a:p>
        </p:txBody>
      </p:sp>
      <p:sp>
        <p:nvSpPr>
          <p:cNvPr id="3" name="Date Placeholder 2"/>
          <p:cNvSpPr>
            <a:spLocks noGrp="1"/>
          </p:cNvSpPr>
          <p:nvPr>
            <p:ph type="dt" sz="quarter" idx="1"/>
          </p:nvPr>
        </p:nvSpPr>
        <p:spPr>
          <a:xfrm>
            <a:off x="3977537" y="8"/>
            <a:ext cx="3043982" cy="465615"/>
          </a:xfrm>
          <a:prstGeom prst="rect">
            <a:avLst/>
          </a:prstGeom>
        </p:spPr>
        <p:txBody>
          <a:bodyPr vert="horz" lIns="89730" tIns="44865" rIns="89730" bIns="44865" rtlCol="0"/>
          <a:lstStyle>
            <a:lvl1pPr algn="r">
              <a:defRPr sz="1100"/>
            </a:lvl1pPr>
          </a:lstStyle>
          <a:p>
            <a:fld id="{F779A121-15AD-4015-A097-E46565FA9CD6}" type="datetimeFigureOut">
              <a:rPr lang="en-US" smtClean="0"/>
              <a:t>8/29/22</a:t>
            </a:fld>
            <a:endParaRPr lang="en-US" dirty="0"/>
          </a:p>
        </p:txBody>
      </p:sp>
      <p:sp>
        <p:nvSpPr>
          <p:cNvPr id="4" name="Footer Placeholder 3"/>
          <p:cNvSpPr>
            <a:spLocks noGrp="1"/>
          </p:cNvSpPr>
          <p:nvPr>
            <p:ph type="ftr" sz="quarter" idx="2"/>
          </p:nvPr>
        </p:nvSpPr>
        <p:spPr>
          <a:xfrm>
            <a:off x="6" y="8841893"/>
            <a:ext cx="3043982" cy="465615"/>
          </a:xfrm>
          <a:prstGeom prst="rect">
            <a:avLst/>
          </a:prstGeom>
        </p:spPr>
        <p:txBody>
          <a:bodyPr vert="horz" lIns="89730" tIns="44865" rIns="89730" bIns="44865" rtlCol="0" anchor="b"/>
          <a:lstStyle>
            <a:lvl1pPr algn="l">
              <a:defRPr sz="1100"/>
            </a:lvl1pPr>
          </a:lstStyle>
          <a:p>
            <a:endParaRPr lang="en-US" dirty="0"/>
          </a:p>
        </p:txBody>
      </p:sp>
      <p:sp>
        <p:nvSpPr>
          <p:cNvPr id="5" name="Slide Number Placeholder 4"/>
          <p:cNvSpPr>
            <a:spLocks noGrp="1"/>
          </p:cNvSpPr>
          <p:nvPr>
            <p:ph type="sldNum" sz="quarter" idx="3"/>
          </p:nvPr>
        </p:nvSpPr>
        <p:spPr>
          <a:xfrm>
            <a:off x="3977537" y="8841893"/>
            <a:ext cx="3043982" cy="465615"/>
          </a:xfrm>
          <a:prstGeom prst="rect">
            <a:avLst/>
          </a:prstGeom>
        </p:spPr>
        <p:txBody>
          <a:bodyPr vert="horz" lIns="89730" tIns="44865" rIns="89730" bIns="44865" rtlCol="0" anchor="b"/>
          <a:lstStyle>
            <a:lvl1pPr algn="r">
              <a:defRPr sz="1100"/>
            </a:lvl1pPr>
          </a:lstStyle>
          <a:p>
            <a:fld id="{D50F3211-BAE5-4D37-8CBA-FA143A9CD83B}" type="slidenum">
              <a:rPr lang="en-US" smtClean="0"/>
              <a:t>‹#›</a:t>
            </a:fld>
            <a:endParaRPr lang="en-US" dirty="0"/>
          </a:p>
        </p:txBody>
      </p:sp>
    </p:spTree>
    <p:extLst>
      <p:ext uri="{BB962C8B-B14F-4D97-AF65-F5344CB8AC3E}">
        <p14:creationId xmlns:p14="http://schemas.microsoft.com/office/powerpoint/2010/main" val="1825618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4"/>
            <a:ext cx="3043344" cy="465456"/>
          </a:xfrm>
          <a:prstGeom prst="rect">
            <a:avLst/>
          </a:prstGeom>
        </p:spPr>
        <p:txBody>
          <a:bodyPr vert="horz" lIns="91095" tIns="45546" rIns="91095" bIns="45546" rtlCol="0"/>
          <a:lstStyle>
            <a:lvl1pPr algn="l">
              <a:defRPr sz="1100"/>
            </a:lvl1pPr>
          </a:lstStyle>
          <a:p>
            <a:endParaRPr lang="en-US" dirty="0"/>
          </a:p>
        </p:txBody>
      </p:sp>
      <p:sp>
        <p:nvSpPr>
          <p:cNvPr id="3" name="Date Placeholder 2"/>
          <p:cNvSpPr>
            <a:spLocks noGrp="1"/>
          </p:cNvSpPr>
          <p:nvPr>
            <p:ph type="dt" idx="1"/>
          </p:nvPr>
        </p:nvSpPr>
        <p:spPr>
          <a:xfrm>
            <a:off x="3978135" y="4"/>
            <a:ext cx="3043344" cy="465456"/>
          </a:xfrm>
          <a:prstGeom prst="rect">
            <a:avLst/>
          </a:prstGeom>
        </p:spPr>
        <p:txBody>
          <a:bodyPr vert="horz" lIns="91095" tIns="45546" rIns="91095" bIns="45546" rtlCol="0"/>
          <a:lstStyle>
            <a:lvl1pPr algn="r">
              <a:defRPr sz="1100"/>
            </a:lvl1pPr>
          </a:lstStyle>
          <a:p>
            <a:fld id="{60B08DE8-51B9-4DE8-800F-61BCDCB92578}" type="datetimeFigureOut">
              <a:rPr lang="en-US" smtClean="0"/>
              <a:t>8/29/22</a:t>
            </a:fld>
            <a:endParaRPr lang="en-US" dirty="0"/>
          </a:p>
        </p:txBody>
      </p:sp>
      <p:sp>
        <p:nvSpPr>
          <p:cNvPr id="4" name="Slide Image Placeholder 3"/>
          <p:cNvSpPr>
            <a:spLocks noGrp="1" noRot="1" noChangeAspect="1"/>
          </p:cNvSpPr>
          <p:nvPr>
            <p:ph type="sldImg" idx="2"/>
          </p:nvPr>
        </p:nvSpPr>
        <p:spPr>
          <a:xfrm>
            <a:off x="407988" y="696913"/>
            <a:ext cx="6208712" cy="3492500"/>
          </a:xfrm>
          <a:prstGeom prst="rect">
            <a:avLst/>
          </a:prstGeom>
          <a:noFill/>
          <a:ln w="12700">
            <a:solidFill>
              <a:prstClr val="black"/>
            </a:solidFill>
          </a:ln>
        </p:spPr>
        <p:txBody>
          <a:bodyPr vert="horz" lIns="91095" tIns="45546" rIns="91095" bIns="45546" rtlCol="0" anchor="ctr"/>
          <a:lstStyle/>
          <a:p>
            <a:endParaRPr lang="en-US" dirty="0"/>
          </a:p>
        </p:txBody>
      </p:sp>
      <p:sp>
        <p:nvSpPr>
          <p:cNvPr id="5" name="Notes Placeholder 4"/>
          <p:cNvSpPr>
            <a:spLocks noGrp="1"/>
          </p:cNvSpPr>
          <p:nvPr>
            <p:ph type="body" sz="quarter" idx="3"/>
          </p:nvPr>
        </p:nvSpPr>
        <p:spPr>
          <a:xfrm>
            <a:off x="702311" y="4421826"/>
            <a:ext cx="5618480" cy="4189096"/>
          </a:xfrm>
          <a:prstGeom prst="rect">
            <a:avLst/>
          </a:prstGeom>
        </p:spPr>
        <p:txBody>
          <a:bodyPr vert="horz" lIns="91095" tIns="45546" rIns="91095" bIns="455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42032"/>
            <a:ext cx="3043344" cy="465456"/>
          </a:xfrm>
          <a:prstGeom prst="rect">
            <a:avLst/>
          </a:prstGeom>
        </p:spPr>
        <p:txBody>
          <a:bodyPr vert="horz" lIns="91095" tIns="45546" rIns="91095" bIns="45546" rtlCol="0" anchor="b"/>
          <a:lstStyle>
            <a:lvl1pPr algn="l">
              <a:defRPr sz="1100"/>
            </a:lvl1pPr>
          </a:lstStyle>
          <a:p>
            <a:endParaRPr lang="en-US" dirty="0"/>
          </a:p>
        </p:txBody>
      </p:sp>
      <p:sp>
        <p:nvSpPr>
          <p:cNvPr id="7" name="Slide Number Placeholder 6"/>
          <p:cNvSpPr>
            <a:spLocks noGrp="1"/>
          </p:cNvSpPr>
          <p:nvPr>
            <p:ph type="sldNum" sz="quarter" idx="5"/>
          </p:nvPr>
        </p:nvSpPr>
        <p:spPr>
          <a:xfrm>
            <a:off x="3978135" y="8842032"/>
            <a:ext cx="3043344" cy="465456"/>
          </a:xfrm>
          <a:prstGeom prst="rect">
            <a:avLst/>
          </a:prstGeom>
        </p:spPr>
        <p:txBody>
          <a:bodyPr vert="horz" lIns="91095" tIns="45546" rIns="91095" bIns="45546" rtlCol="0" anchor="b"/>
          <a:lstStyle>
            <a:lvl1pPr algn="r">
              <a:defRPr sz="1100"/>
            </a:lvl1pPr>
          </a:lstStyle>
          <a:p>
            <a:fld id="{3966A25E-58F8-441D-AA5C-F9CE201FCD08}" type="slidenum">
              <a:rPr lang="en-US" smtClean="0"/>
              <a:t>‹#›</a:t>
            </a:fld>
            <a:endParaRPr lang="en-US" dirty="0"/>
          </a:p>
        </p:txBody>
      </p:sp>
    </p:spTree>
    <p:extLst>
      <p:ext uri="{BB962C8B-B14F-4D97-AF65-F5344CB8AC3E}">
        <p14:creationId xmlns:p14="http://schemas.microsoft.com/office/powerpoint/2010/main" val="343837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Advanced_Message_Queuing_Protoco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serverless360.com/blog/azure-storage-queue-vs-service-bus-queu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xpDnVSmNFX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ecurity/fundamentals/encryption-atrest"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ocs.microsoft.com/en-us/azure/postgresql/concepts-data-encryption-postgresql"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ca/azure/web-application-firewall/ag/application-gateway-web-application-firewall-porta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t>1</a:t>
            </a:fld>
            <a:endParaRPr lang="en-US" dirty="0"/>
          </a:p>
        </p:txBody>
      </p:sp>
    </p:spTree>
    <p:extLst>
      <p:ext uri="{BB962C8B-B14F-4D97-AF65-F5344CB8AC3E}">
        <p14:creationId xmlns:p14="http://schemas.microsoft.com/office/powerpoint/2010/main" val="715395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11</a:t>
            </a:fld>
            <a:endParaRPr lang="en-US" dirty="0"/>
          </a:p>
        </p:txBody>
      </p:sp>
    </p:spTree>
    <p:extLst>
      <p:ext uri="{BB962C8B-B14F-4D97-AF65-F5344CB8AC3E}">
        <p14:creationId xmlns:p14="http://schemas.microsoft.com/office/powerpoint/2010/main" val="2026781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3966A25E-58F8-441D-AA5C-F9CE201FCD08}" type="slidenum">
              <a:rPr lang="en-US" smtClean="0"/>
              <a:t>12</a:t>
            </a:fld>
            <a:endParaRPr lang="en-US" dirty="0"/>
          </a:p>
        </p:txBody>
      </p:sp>
    </p:spTree>
    <p:extLst>
      <p:ext uri="{BB962C8B-B14F-4D97-AF65-F5344CB8AC3E}">
        <p14:creationId xmlns:p14="http://schemas.microsoft.com/office/powerpoint/2010/main" val="2015818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13</a:t>
            </a:fld>
            <a:endParaRPr lang="en-US" dirty="0"/>
          </a:p>
        </p:txBody>
      </p:sp>
    </p:spTree>
    <p:extLst>
      <p:ext uri="{BB962C8B-B14F-4D97-AF65-F5344CB8AC3E}">
        <p14:creationId xmlns:p14="http://schemas.microsoft.com/office/powerpoint/2010/main" val="4146395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Shifting gears now we will talk about dockers and Kubernetes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section, I want to start to tackle two very important questions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Docker And secondly, why do we use Docker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We're going to first tackle why we use docker by talking about a process which all of us have dealt with.</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flow a process you've gone through at least once in your life before.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a flow of installing software on your personal computer.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I bet at least once for you, this is what has happened.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Maybe you have downloaded some installer, you run that installer, and then inevitably at some point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time, you end up getting an error message during installation some dependency is not present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what do you do?</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you probably troubleshoot the issue by clicking on Google.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try to find a solution, eventually solve that issue.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this is at its core what Docker is trying to fix</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Docker wants to make it really easy and really straightforward for you to install and run software 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given computer, not just your computer, not just your personal laptop, your personal desktop,</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 Web servers as well, or any cloud based computing platform.</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to answer the question very directly of why we use Docker, well, we make use of it because it makes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life really easy for installing and running software without having to go through a whole bunch of setup</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installation of dependencies.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Docker?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a ecosystem around creating and running something called containers.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your immediate question might be, OK, well, what's a container?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That's a good question.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I install Redis from by running command at my terminal of : Docker Run Redis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I ran that command, something called the Docker cli reached out to something called the Docker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Hub, and it downloaded a single file called An Image.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image is a single file containing all the dependencies and all the configuration required to run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very specific program. For example, Redis which is what the image that I  downloaded was supposed to run.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a single file that gets stored on your hard drive.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at some point in time you can use this image to create something called a container.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container is an instance of an image and you can kind of think of it as being like a running program.</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container is a program with its own isolated set of hardware resources.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it kind of has its own little set or its own little space of memory, has its own little space of</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networking technology and its own little space of hard drive space as well.</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We're going to start doing a little introduction to the world of K8s first, beginning by answering</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two very important questions.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off, what is K8s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Secondly, why would we ever want to use </a:t>
            </a:r>
            <a:r>
              <a:rPr lang="en-US" sz="1200" kern="1200" dirty="0" err="1">
                <a:solidFill>
                  <a:schemeClr val="tx1"/>
                </a:solidFill>
                <a:effectLst/>
                <a:latin typeface="+mn-lt"/>
                <a:ea typeface="+mn-ea"/>
                <a:cs typeface="+mn-cs"/>
              </a:rPr>
              <a:t>it?Now</a:t>
            </a:r>
            <a:r>
              <a:rPr lang="en-US" sz="1200" kern="1200" dirty="0">
                <a:solidFill>
                  <a:schemeClr val="tx1"/>
                </a:solidFill>
                <a:effectLst/>
                <a:latin typeface="+mn-lt"/>
                <a:ea typeface="+mn-ea"/>
                <a:cs typeface="+mn-cs"/>
              </a:rPr>
              <a:t>, I want to think about this application It has 3 components client server and worker. Client gets the request passes on to server and server get the solution from worker which does the heavy </a:t>
            </a:r>
            <a:r>
              <a:rPr lang="en-US" sz="1200" kern="1200" dirty="0" err="1">
                <a:solidFill>
                  <a:schemeClr val="tx1"/>
                </a:solidFill>
                <a:effectLst/>
                <a:latin typeface="+mn-lt"/>
                <a:ea typeface="+mn-ea"/>
                <a:cs typeface="+mn-cs"/>
              </a:rPr>
              <a:t>lifting.How</a:t>
            </a:r>
            <a:r>
              <a:rPr lang="en-US" sz="1200" kern="1200" dirty="0">
                <a:solidFill>
                  <a:schemeClr val="tx1"/>
                </a:solidFill>
                <a:effectLst/>
                <a:latin typeface="+mn-lt"/>
                <a:ea typeface="+mn-ea"/>
                <a:cs typeface="+mn-cs"/>
              </a:rPr>
              <a:t> would we scale up this application?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other words, if we started getting a lot of traffic and we started having a lot of different users how would we respond to that?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if I had to take a guess, I would say that it would probably be this worker container over here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was doing the absolute brunt of all the work inside of our application.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if we started having a lot of users making use of our application, the most critical part to</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sure that this thing was working fast but it </a:t>
            </a:r>
            <a:r>
              <a:rPr lang="en-US" sz="1200" kern="1200" dirty="0" err="1">
                <a:solidFill>
                  <a:schemeClr val="tx1"/>
                </a:solidFill>
                <a:effectLst/>
                <a:latin typeface="+mn-lt"/>
                <a:ea typeface="+mn-ea"/>
                <a:cs typeface="+mn-cs"/>
              </a:rPr>
              <a:t>hs</a:t>
            </a:r>
            <a:r>
              <a:rPr lang="en-US" sz="1200" kern="1200" dirty="0">
                <a:solidFill>
                  <a:schemeClr val="tx1"/>
                </a:solidFill>
                <a:effectLst/>
                <a:latin typeface="+mn-lt"/>
                <a:ea typeface="+mn-ea"/>
                <a:cs typeface="+mn-cs"/>
              </a:rPr>
              <a:t> doing heavy lifting. What if we can run 3 modes for worker server can direct next request to available worker</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ideally, what would have been really nice is if we had some way to easily spin up multiple processes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multiple containers of that worker image.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Kubernetes gives us the control to say which process will have copies. In a cluster we can say run 1 copy of client 1 copy of server and 3 copies of worker.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at this point, I think we've kind of established that k8s is a system for running many different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containers, so different types of containers, different numbers of containers over several different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computers or virtual machines.</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endParaRPr lang="en-US" dirty="0">
              <a:cs typeface="Calibri"/>
            </a:endParaRPr>
          </a:p>
        </p:txBody>
      </p:sp>
      <p:sp>
        <p:nvSpPr>
          <p:cNvPr id="4" name="Slide Number Placeholder 3"/>
          <p:cNvSpPr>
            <a:spLocks noGrp="1"/>
          </p:cNvSpPr>
          <p:nvPr>
            <p:ph type="sldNum" sz="quarter" idx="10"/>
          </p:nvPr>
        </p:nvSpPr>
        <p:spPr/>
        <p:txBody>
          <a:bodyPr/>
          <a:lstStyle/>
          <a:p>
            <a:fld id="{3966A25E-58F8-441D-AA5C-F9CE201FCD08}" type="slidenum">
              <a:rPr lang="en-US" smtClean="0"/>
              <a:t>14</a:t>
            </a:fld>
            <a:endParaRPr lang="en-US" dirty="0"/>
          </a:p>
        </p:txBody>
      </p:sp>
    </p:spTree>
    <p:extLst>
      <p:ext uri="{BB962C8B-B14F-4D97-AF65-F5344CB8AC3E}">
        <p14:creationId xmlns:p14="http://schemas.microsoft.com/office/powerpoint/2010/main" val="4176603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We're going to start to figure out how we can build our own custom images so that we can run our own applications inside of our own personalized containers.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We're going to create something called a docker file, a docker file as essentially a plain text file that is going to have a couple of lines of configuration placed inside of it.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configuration is going to define how our container behaves or more specifically, what different programs it's going to contain and what it does when it starts up as a container.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we create that docker file will then pass it off to the Docker client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turn, the doctor client will provide the file to the doctor server, the doctor server is what is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doing the heavy lifting for us.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going to take the docker file, look at all the lines of configuration that we have inside of it,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then build a usable image that can then be used to start up a new container.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Inside of every docker file, we're always going to specify a base image.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that, we'll add in some additional configuration to run commands, to add in some dependencies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or some more software, some more programs that we need to successfully create and execute our container.</a:t>
            </a:r>
            <a:endParaRPr lang="en-CA"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And then finally, we will specify a startup command for the image.</a:t>
            </a:r>
            <a:endParaRPr lang="en-CA" sz="1200" kern="1200" dirty="0">
              <a:solidFill>
                <a:schemeClr val="tx1"/>
              </a:solidFill>
              <a:effectLst/>
              <a:latin typeface="+mn-lt"/>
              <a:ea typeface="+mn-ea"/>
              <a:cs typeface="+mn-cs"/>
            </a:endParaRPr>
          </a:p>
          <a:p>
            <a:endParaRPr lang="en-US" dirty="0">
              <a:cs typeface="Calibri"/>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15</a:t>
            </a:fld>
            <a:endParaRPr lang="en-US" dirty="0"/>
          </a:p>
        </p:txBody>
      </p:sp>
    </p:spTree>
    <p:extLst>
      <p:ext uri="{BB962C8B-B14F-4D97-AF65-F5344CB8AC3E}">
        <p14:creationId xmlns:p14="http://schemas.microsoft.com/office/powerpoint/2010/main" val="3556598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applications run on any machine. As you can see application use system calls to talk to CPU and Memory and hard disk. They all share these resources.</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16</a:t>
            </a:fld>
            <a:endParaRPr lang="en-US" dirty="0"/>
          </a:p>
        </p:txBody>
      </p:sp>
    </p:spTree>
    <p:extLst>
      <p:ext uri="{BB962C8B-B14F-4D97-AF65-F5344CB8AC3E}">
        <p14:creationId xmlns:p14="http://schemas.microsoft.com/office/powerpoint/2010/main" val="285100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Consider a hypothetical scenario where we have 2 applications Chrome and NodeJS Chrome needs Python V2 as dependency and NodeJS had Python V3 as dependency  If V3 is installed NodeJS works but chrome does not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install V2 it overwrites V3 chrome works </a:t>
            </a:r>
            <a:r>
              <a:rPr lang="en-US" sz="1200" kern="1200" dirty="0" err="1">
                <a:solidFill>
                  <a:schemeClr val="tx1"/>
                </a:solidFill>
                <a:effectLst/>
                <a:latin typeface="+mn-lt"/>
                <a:ea typeface="+mn-ea"/>
                <a:cs typeface="+mn-cs"/>
              </a:rPr>
              <a:t>NodeJs</a:t>
            </a:r>
            <a:r>
              <a:rPr lang="en-US" sz="1200" kern="1200" dirty="0">
                <a:solidFill>
                  <a:schemeClr val="tx1"/>
                </a:solidFill>
                <a:effectLst/>
                <a:latin typeface="+mn-lt"/>
                <a:ea typeface="+mn-ea"/>
                <a:cs typeface="+mn-cs"/>
              </a:rPr>
              <a:t> stops working.</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17</a:t>
            </a:fld>
            <a:endParaRPr lang="en-US" dirty="0"/>
          </a:p>
        </p:txBody>
      </p:sp>
    </p:spTree>
    <p:extLst>
      <p:ext uri="{BB962C8B-B14F-4D97-AF65-F5344CB8AC3E}">
        <p14:creationId xmlns:p14="http://schemas.microsoft.com/office/powerpoint/2010/main" val="432210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can we make both of them work together? one way to do it would be used to make use of a operating system feature known as name spacing</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name spacing.</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 look at all of the different hardware resources connected to our computer and we can essentially</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segment out portions of those resources so we could create a segment of our hard disk specifically dedicated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housing Python version two.</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could make a second segment specifically dedicated to a housing Python Version three, then to</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make sure that Chrome has access to the segment over here and </a:t>
            </a:r>
            <a:r>
              <a:rPr lang="en-US" sz="1200" kern="1200" dirty="0" err="1">
                <a:solidFill>
                  <a:schemeClr val="tx1"/>
                </a:solidFill>
                <a:effectLst/>
                <a:latin typeface="+mn-lt"/>
                <a:ea typeface="+mn-ea"/>
                <a:cs typeface="+mn-cs"/>
              </a:rPr>
              <a:t>NodeJs</a:t>
            </a:r>
            <a:r>
              <a:rPr lang="en-US" sz="1200" kern="1200" dirty="0">
                <a:solidFill>
                  <a:schemeClr val="tx1"/>
                </a:solidFill>
                <a:effectLst/>
                <a:latin typeface="+mn-lt"/>
                <a:ea typeface="+mn-ea"/>
                <a:cs typeface="+mn-cs"/>
              </a:rPr>
              <a:t> has access to this segment over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 time that either of them issues a system call to read information off the hard drive, the kernel</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will look at that incoming system call and try to figure out which process it is coming from.</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the kernel could say, OK, if Chrome is trying to read some information off the hard drive, I'm</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going to direct that call over to this little segment of the hard disk over here, the segment that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has Python version two.</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a:t>
            </a:r>
            <a:r>
              <a:rPr lang="en-US" sz="1200" kern="1200" dirty="0" err="1">
                <a:solidFill>
                  <a:schemeClr val="tx1"/>
                </a:solidFill>
                <a:effectLst/>
                <a:latin typeface="+mn-lt"/>
                <a:ea typeface="+mn-ea"/>
                <a:cs typeface="+mn-cs"/>
              </a:rPr>
              <a:t>NodeJs</a:t>
            </a:r>
            <a:r>
              <a:rPr lang="en-US" sz="1200" kern="1200" dirty="0">
                <a:solidFill>
                  <a:schemeClr val="tx1"/>
                </a:solidFill>
                <a:effectLst/>
                <a:latin typeface="+mn-lt"/>
                <a:ea typeface="+mn-ea"/>
                <a:cs typeface="+mn-cs"/>
              </a:rPr>
              <a:t>, any time that makes a system called the hard drive, the kernel can redirect that over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this segment for Python version three.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by making use of this kind of namespace or segmenting feature, we can have the ability to make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sure that Chrome and </a:t>
            </a:r>
            <a:r>
              <a:rPr lang="en-US" sz="1200" kern="1200" dirty="0" err="1">
                <a:solidFill>
                  <a:schemeClr val="tx1"/>
                </a:solidFill>
                <a:effectLst/>
                <a:latin typeface="+mn-lt"/>
                <a:ea typeface="+mn-ea"/>
                <a:cs typeface="+mn-cs"/>
              </a:rPr>
              <a:t>NodeJs</a:t>
            </a:r>
            <a:r>
              <a:rPr lang="en-US" sz="1200" kern="1200" dirty="0">
                <a:solidFill>
                  <a:schemeClr val="tx1"/>
                </a:solidFill>
                <a:effectLst/>
                <a:latin typeface="+mn-lt"/>
                <a:ea typeface="+mn-ea"/>
                <a:cs typeface="+mn-cs"/>
              </a:rPr>
              <a:t> are able to work on the same machine.</a:t>
            </a:r>
            <a:endParaRPr lang="en-CA"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this entire process of kind of segmenting a heart or a heart of a resource based on the process that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is asking for it is known as name spacing with name spacing, we are allowed to isolate resources per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process or a group of processes.</a:t>
            </a:r>
            <a:endParaRPr lang="en-CA"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Now, as you might imagine, this entire kind of little section right here, this entire vertical of</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running process, plus this little segment of a resource that I can talk to is what we refer to as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container.</a:t>
            </a:r>
            <a:endParaRPr lang="en-CA"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a:t>
            </a:r>
            <a:r>
              <a:rPr lang="en-US" sz="1200" kern="1200" dirty="0" err="1">
                <a:solidFill>
                  <a:schemeClr val="tx1"/>
                </a:solidFill>
                <a:effectLst/>
                <a:latin typeface="+mn-lt"/>
                <a:ea typeface="+mn-ea"/>
                <a:cs typeface="+mn-cs"/>
              </a:rPr>
              <a:t>namespacing</a:t>
            </a:r>
            <a:r>
              <a:rPr lang="en-US" sz="1200" kern="1200" dirty="0">
                <a:solidFill>
                  <a:schemeClr val="tx1"/>
                </a:solidFill>
                <a:effectLst/>
                <a:latin typeface="+mn-lt"/>
                <a:ea typeface="+mn-ea"/>
                <a:cs typeface="+mn-cs"/>
              </a:rPr>
              <a:t> is a feature of Linux OS so if you install docker on windows or Mac OS it basically installs a Line OS on the machine. </a:t>
            </a:r>
            <a:endParaRPr lang="en-CA"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18</a:t>
            </a:fld>
            <a:endParaRPr lang="en-US" dirty="0"/>
          </a:p>
        </p:txBody>
      </p:sp>
    </p:spTree>
    <p:extLst>
      <p:ext uri="{BB962C8B-B14F-4D97-AF65-F5344CB8AC3E}">
        <p14:creationId xmlns:p14="http://schemas.microsoft.com/office/powerpoint/2010/main" val="3027392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And each time that we talk about an image, we're really talking about a file system snapshot.</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So this is essentially kind of like a copy paste of a very specific set of directories or files.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we might have an image that contains just chrome and python.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image will also contain a specific Start-Up command.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here's what happens behind the scenes when we take an image and turn it into a container.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First off, the kernel is going to isolate a little section of the hard drive and make it available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just this container.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we can kind of imagine that after that little subset is created, the file snapshot inside the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image is taken and placed into that little segment of the hard drive.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now inside of this very specific grouping of resources, we've got a little section of the hard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drive that has just Chrome and Python installed and essentially nothing else.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startup command is then executed, which we can kind of imagine, this case is like startup chrome,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chrome for me.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so Chrome is invoked.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create a new instance of that process and that creative process is then isolated to this set of resources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inside the container.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that's pretty much it.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is the relationship between a container and an image, and it's how an image is eventually taken</a:t>
            </a:r>
            <a:endParaRPr lang="en-CA"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and turn into a running container.</a:t>
            </a:r>
            <a:endParaRPr lang="en-CA"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19</a:t>
            </a:fld>
            <a:endParaRPr lang="en-US" dirty="0"/>
          </a:p>
        </p:txBody>
      </p:sp>
    </p:spTree>
    <p:extLst>
      <p:ext uri="{BB962C8B-B14F-4D97-AF65-F5344CB8AC3E}">
        <p14:creationId xmlns:p14="http://schemas.microsoft.com/office/powerpoint/2010/main" val="1443622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This is a demo application we will be working with </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Consider this as application which we have as </a:t>
            </a:r>
            <a:r>
              <a:rPr lang="en-US" sz="1200" kern="1200" dirty="0" err="1">
                <a:solidFill>
                  <a:schemeClr val="tx1"/>
                </a:solidFill>
                <a:effectLst/>
                <a:latin typeface="+mn-lt"/>
                <a:ea typeface="+mn-ea"/>
                <a:cs typeface="+mn-cs"/>
              </a:rPr>
              <a:t>onPrem</a:t>
            </a:r>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have a client application in React which displays all the shares and their values returned by server application.</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Server application is a Java Spring boot application. It calls IEX Cloud API to shares and their values. The server application adds this data to Postgres SQL database table.</a:t>
            </a:r>
            <a:endParaRPr lang="en-CA"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worker application gets data from database and prints out max value for the share.</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21</a:t>
            </a:fld>
            <a:endParaRPr lang="en-US" dirty="0"/>
          </a:p>
        </p:txBody>
      </p:sp>
    </p:spTree>
    <p:extLst>
      <p:ext uri="{BB962C8B-B14F-4D97-AF65-F5344CB8AC3E}">
        <p14:creationId xmlns:p14="http://schemas.microsoft.com/office/powerpoint/2010/main" val="4064799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r>
              <a:rPr lang="en-US" dirty="0"/>
              <a:t> </a:t>
            </a:r>
          </a:p>
          <a:p>
            <a:r>
              <a:rPr lang="en-US" dirty="0"/>
              <a:t>The reason why we Corey Jamie Monica and me put together these sessions in place was for the reason. </a:t>
            </a:r>
          </a:p>
          <a:p>
            <a:r>
              <a:rPr lang="en-US" dirty="0"/>
              <a:t> </a:t>
            </a:r>
            <a:endParaRPr lang="en-US" dirty="0">
              <a:cs typeface="Calibri"/>
            </a:endParaRPr>
          </a:p>
          <a:p>
            <a:r>
              <a:rPr lang="en-US" dirty="0"/>
              <a:t>We as a company are moving towards cloud. </a:t>
            </a:r>
          </a:p>
          <a:p>
            <a:r>
              <a:rPr lang="en-US" dirty="0"/>
              <a:t> </a:t>
            </a:r>
            <a:endParaRPr lang="en-US" dirty="0">
              <a:cs typeface="Calibri"/>
            </a:endParaRPr>
          </a:p>
          <a:p>
            <a:r>
              <a:rPr lang="en-US" dirty="0"/>
              <a:t>Why does one have to move to cloud. Is it </a:t>
            </a:r>
            <a:r>
              <a:rPr lang="en-US" dirty="0" err="1"/>
              <a:t>beacuse</a:t>
            </a:r>
            <a:r>
              <a:rPr lang="en-US" dirty="0"/>
              <a:t> everyone is or does it have any value attached in the whole process to answer that lets talk about something interesting.</a:t>
            </a:r>
          </a:p>
          <a:p>
            <a:r>
              <a:rPr lang="en-US" dirty="0"/>
              <a:t> Lets talk about the size of data and its impact on solutions we make.</a:t>
            </a:r>
          </a:p>
          <a:p>
            <a:r>
              <a:rPr lang="en-US" dirty="0"/>
              <a:t> </a:t>
            </a:r>
            <a:endParaRPr lang="en-US" dirty="0">
              <a:cs typeface="Calibri"/>
            </a:endParaRPr>
          </a:p>
          <a:p>
            <a:r>
              <a:rPr lang="en-US" dirty="0"/>
              <a:t>One thing which is constant in life of any software solution is that data size increase.</a:t>
            </a:r>
          </a:p>
          <a:p>
            <a:r>
              <a:rPr lang="en-US" dirty="0"/>
              <a:t>Like we at </a:t>
            </a:r>
            <a:r>
              <a:rPr lang="en-US" dirty="0" err="1"/>
              <a:t>Shareworks</a:t>
            </a:r>
            <a:r>
              <a:rPr lang="en-US" dirty="0"/>
              <a:t> keeps seeing new and new clints are onboarding ever day  and so we as a company should have robust and performant solution not only for today but also for a very very long time.</a:t>
            </a:r>
          </a:p>
          <a:p>
            <a:r>
              <a:rPr lang="en-US" dirty="0"/>
              <a:t>For it to work like that it should be able to handle data size increase. </a:t>
            </a:r>
          </a:p>
          <a:p>
            <a:r>
              <a:rPr lang="en-US" dirty="0"/>
              <a:t> </a:t>
            </a:r>
            <a:endParaRPr lang="en-US" dirty="0">
              <a:cs typeface="Calibri"/>
            </a:endParaRPr>
          </a:p>
          <a:p>
            <a:r>
              <a:rPr lang="en-US" dirty="0"/>
              <a:t>Cloud provides us with an easy way we can Implement solution by dividing large datasets into smaller datasets and letting multiple nodes handle each </a:t>
            </a:r>
            <a:r>
              <a:rPr lang="en-US" dirty="0" err="1"/>
              <a:t>parallely</a:t>
            </a:r>
            <a:r>
              <a:rPr lang="en-US" dirty="0"/>
              <a:t> and aggregating the results. </a:t>
            </a:r>
          </a:p>
          <a:p>
            <a:r>
              <a:rPr lang="en-US" dirty="0"/>
              <a:t> </a:t>
            </a:r>
            <a:endParaRPr lang="en-US" dirty="0">
              <a:cs typeface="Calibri"/>
            </a:endParaRPr>
          </a:p>
          <a:p>
            <a:r>
              <a:rPr lang="en-US" dirty="0"/>
              <a:t>The solution is implemented as a cluster with many nodes working in parallel on different parts of data </a:t>
            </a:r>
          </a:p>
          <a:p>
            <a:r>
              <a:rPr lang="en-US" dirty="0"/>
              <a:t> </a:t>
            </a:r>
            <a:endParaRPr lang="en-US" dirty="0">
              <a:cs typeface="Calibri"/>
            </a:endParaRPr>
          </a:p>
          <a:p>
            <a:r>
              <a:rPr lang="en-US" dirty="0"/>
              <a:t>The architecture presentation around Recordkeeper Ingestion service we saw in one of Cory's Architecture session is implemented in similar </a:t>
            </a:r>
            <a:r>
              <a:rPr lang="en-US" dirty="0" err="1"/>
              <a:t>fashison</a:t>
            </a:r>
            <a:r>
              <a:rPr lang="en-US" dirty="0"/>
              <a:t>. </a:t>
            </a:r>
          </a:p>
          <a:p>
            <a:r>
              <a:rPr lang="en-US" dirty="0"/>
              <a:t> </a:t>
            </a:r>
            <a:endParaRPr lang="en-US" dirty="0">
              <a:cs typeface="Calibri"/>
            </a:endParaRPr>
          </a:p>
          <a:p>
            <a:r>
              <a:rPr lang="en-US" dirty="0"/>
              <a:t>If the data size becomes larger Cloud provided us with ways to quickly scale up and if the data size drops to scale out. The ease with which we can do it on cloud is the motivation behind our move.</a:t>
            </a:r>
          </a:p>
          <a:p>
            <a:r>
              <a:rPr lang="en-US" dirty="0"/>
              <a:t> </a:t>
            </a:r>
            <a:endParaRPr lang="en-US" dirty="0">
              <a:cs typeface="Calibri"/>
            </a:endParaRPr>
          </a:p>
          <a:p>
            <a:r>
              <a:rPr lang="en-US" dirty="0"/>
              <a:t>Large  giant corporations like those in financial and Healthcare sectors situation is even more complex and challenging. IOTs are adding to the </a:t>
            </a:r>
            <a:r>
              <a:rPr lang="en-US" dirty="0" err="1"/>
              <a:t>sie</a:t>
            </a:r>
            <a:r>
              <a:rPr lang="en-US" dirty="0"/>
              <a:t> of data. </a:t>
            </a:r>
          </a:p>
          <a:p>
            <a:r>
              <a:rPr lang="en-US" dirty="0"/>
              <a:t>  </a:t>
            </a:r>
            <a:endParaRPr lang="en-US" dirty="0">
              <a:cs typeface="Calibri"/>
            </a:endParaRPr>
          </a:p>
          <a:p>
            <a:r>
              <a:rPr lang="en-US" dirty="0"/>
              <a:t>Before cloud,  companies were storing everything in house on premises hosting websites on their on-prem web servers adding more web server whenever required. </a:t>
            </a:r>
          </a:p>
          <a:p>
            <a:endParaRPr lang="en-US" dirty="0">
              <a:cs typeface="Calibri"/>
            </a:endParaRPr>
          </a:p>
          <a:p>
            <a:r>
              <a:rPr lang="en-US" dirty="0"/>
              <a:t> </a:t>
            </a:r>
            <a:endParaRPr lang="en-US" dirty="0">
              <a:cs typeface="Calibri"/>
            </a:endParaRPr>
          </a:p>
          <a:p>
            <a:r>
              <a:rPr lang="en-US" dirty="0"/>
              <a:t>for example you own  a company which runs a very successful website let's see Cloud was not there then the website is hosted on the on-premises service. </a:t>
            </a:r>
            <a:endParaRPr lang="en-US" dirty="0">
              <a:cs typeface="Calibri"/>
            </a:endParaRPr>
          </a:p>
          <a:p>
            <a:r>
              <a:rPr lang="en-US" dirty="0"/>
              <a:t> </a:t>
            </a:r>
            <a:endParaRPr lang="en-US" dirty="0">
              <a:cs typeface="Calibri"/>
            </a:endParaRPr>
          </a:p>
          <a:p>
            <a:r>
              <a:rPr lang="en-US" dirty="0"/>
              <a:t> </a:t>
            </a:r>
            <a:endParaRPr lang="en-US" dirty="0">
              <a:cs typeface="Calibri"/>
            </a:endParaRPr>
          </a:p>
          <a:p>
            <a:r>
              <a:rPr lang="en-US" dirty="0"/>
              <a:t>you add a new feature to your website which became hit all night your face has a lot of traffic  and the site crashed </a:t>
            </a:r>
            <a:endParaRPr lang="en-US" dirty="0">
              <a:cs typeface="Calibri"/>
            </a:endParaRPr>
          </a:p>
          <a:p>
            <a:r>
              <a:rPr lang="en-US" dirty="0"/>
              <a:t> </a:t>
            </a:r>
            <a:endParaRPr lang="en-US" dirty="0">
              <a:cs typeface="Calibri"/>
            </a:endParaRPr>
          </a:p>
          <a:p>
            <a:r>
              <a:rPr lang="en-US" dirty="0"/>
              <a:t>You could not have done anything quickly  you could not have foreseen it you did everything because you could have not bought the server so quickly in such a short time Silvers are not cheap. </a:t>
            </a:r>
            <a:endParaRPr lang="en-US" dirty="0">
              <a:cs typeface="Calibri"/>
            </a:endParaRPr>
          </a:p>
          <a:p>
            <a:r>
              <a:rPr lang="en-US" dirty="0"/>
              <a:t> </a:t>
            </a:r>
            <a:endParaRPr lang="en-US" dirty="0">
              <a:cs typeface="Calibri"/>
            </a:endParaRPr>
          </a:p>
          <a:p>
            <a:r>
              <a:rPr lang="en-US" dirty="0"/>
              <a:t>You cannot be sure that this traffic will sustain everyday </a:t>
            </a:r>
          </a:p>
          <a:p>
            <a:r>
              <a:rPr lang="en-US" dirty="0"/>
              <a:t> </a:t>
            </a:r>
            <a:endParaRPr lang="en-US" dirty="0">
              <a:cs typeface="Calibri"/>
            </a:endParaRPr>
          </a:p>
          <a:p>
            <a:r>
              <a:rPr lang="en-US" dirty="0"/>
              <a:t>Lets say you bought the servers to handle the traffic and traffic dropped what a waste </a:t>
            </a:r>
            <a:endParaRPr lang="en-US" dirty="0">
              <a:cs typeface="Calibri"/>
            </a:endParaRPr>
          </a:p>
          <a:p>
            <a:r>
              <a:rPr lang="en-US" dirty="0"/>
              <a:t> </a:t>
            </a:r>
            <a:endParaRPr lang="en-US" dirty="0">
              <a:cs typeface="Calibri"/>
            </a:endParaRPr>
          </a:p>
          <a:p>
            <a:r>
              <a:rPr lang="en-US" dirty="0"/>
              <a:t>to summarize if we do things on prem setup is expensive servers are idle most of the time maintaining the servers between the way high traffic and low traffic is tedious </a:t>
            </a:r>
          </a:p>
          <a:p>
            <a:r>
              <a:rPr lang="en-US" dirty="0"/>
              <a:t> </a:t>
            </a:r>
            <a:endParaRPr lang="en-US" dirty="0">
              <a:cs typeface="Calibri"/>
            </a:endParaRPr>
          </a:p>
          <a:p>
            <a:r>
              <a:rPr lang="en-US" dirty="0"/>
              <a:t>these problems were solved by cloud </a:t>
            </a:r>
          </a:p>
          <a:p>
            <a:r>
              <a:rPr lang="en-US" dirty="0"/>
              <a:t> </a:t>
            </a:r>
            <a:endParaRPr lang="en-US" dirty="0">
              <a:cs typeface="Calibri"/>
            </a:endParaRPr>
          </a:p>
          <a:p>
            <a:r>
              <a:rPr lang="en-US" dirty="0"/>
              <a:t>With cloud you can put your data on there servers and you are set no more buying expensive servers </a:t>
            </a:r>
          </a:p>
        </p:txBody>
      </p:sp>
      <p:sp>
        <p:nvSpPr>
          <p:cNvPr id="4" name="Slide Number Placeholder 3"/>
          <p:cNvSpPr>
            <a:spLocks noGrp="1"/>
          </p:cNvSpPr>
          <p:nvPr>
            <p:ph type="sldNum" sz="quarter" idx="10"/>
          </p:nvPr>
        </p:nvSpPr>
        <p:spPr/>
        <p:txBody>
          <a:bodyPr/>
          <a:lstStyle/>
          <a:p>
            <a:fld id="{3966A25E-58F8-441D-AA5C-F9CE201FCD08}" type="slidenum">
              <a:rPr lang="en-US" smtClean="0"/>
              <a:t>2</a:t>
            </a:fld>
            <a:endParaRPr lang="en-US" dirty="0"/>
          </a:p>
        </p:txBody>
      </p:sp>
    </p:spTree>
    <p:extLst>
      <p:ext uri="{BB962C8B-B14F-4D97-AF65-F5344CB8AC3E}">
        <p14:creationId xmlns:p14="http://schemas.microsoft.com/office/powerpoint/2010/main" val="3821529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to use Kubernetes?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we want a configuration of this type/ This diagram is a scenario where </a:t>
            </a:r>
            <a:r>
              <a:rPr lang="en-US" sz="1200" kern="1200" dirty="0" err="1">
                <a:solidFill>
                  <a:schemeClr val="tx1"/>
                </a:solidFill>
                <a:effectLst/>
                <a:latin typeface="+mn-lt"/>
                <a:ea typeface="+mn-ea"/>
                <a:cs typeface="+mn-cs"/>
              </a:rPr>
              <a:t>kubernetes</a:t>
            </a:r>
            <a:r>
              <a:rPr lang="en-US" sz="1200" kern="1200" dirty="0">
                <a:solidFill>
                  <a:schemeClr val="tx1"/>
                </a:solidFill>
                <a:effectLst/>
                <a:latin typeface="+mn-lt"/>
                <a:ea typeface="+mn-ea"/>
                <a:cs typeface="+mn-cs"/>
              </a:rPr>
              <a:t> will help. Here I have 3 images one each for client  server and worker but I want 1 copy of client and one copy of server and 5 copies of worker I will use Kubernetes. I we need a configuration where we need 1 copy of each we don’t need </a:t>
            </a:r>
            <a:r>
              <a:rPr lang="en-US" sz="1200" kern="1200" dirty="0" err="1">
                <a:solidFill>
                  <a:schemeClr val="tx1"/>
                </a:solidFill>
                <a:effectLst/>
                <a:latin typeface="+mn-lt"/>
                <a:ea typeface="+mn-ea"/>
                <a:cs typeface="+mn-cs"/>
              </a:rPr>
              <a:t>kubernetes</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22</a:t>
            </a:fld>
            <a:endParaRPr lang="en-US" dirty="0"/>
          </a:p>
        </p:txBody>
      </p:sp>
    </p:spTree>
    <p:extLst>
      <p:ext uri="{BB962C8B-B14F-4D97-AF65-F5344CB8AC3E}">
        <p14:creationId xmlns:p14="http://schemas.microsoft.com/office/powerpoint/2010/main" val="1850011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slide is where we want to take our Demo application at the end of Day 3. WAF is web application Firewall it provides security for web application against </a:t>
            </a:r>
            <a:r>
              <a:rPr lang="en-US" sz="1200" kern="1200" dirty="0" err="1">
                <a:solidFill>
                  <a:schemeClr val="tx1"/>
                </a:solidFill>
                <a:effectLst/>
                <a:latin typeface="+mn-lt"/>
                <a:ea typeface="+mn-ea"/>
                <a:cs typeface="+mn-cs"/>
              </a:rPr>
              <a:t>attacks.CDN</a:t>
            </a:r>
            <a:r>
              <a:rPr lang="en-US" sz="1200" kern="1200" dirty="0">
                <a:solidFill>
                  <a:schemeClr val="tx1"/>
                </a:solidFill>
                <a:effectLst/>
                <a:latin typeface="+mn-lt"/>
                <a:ea typeface="+mn-ea"/>
                <a:cs typeface="+mn-cs"/>
              </a:rPr>
              <a:t> will keep the web page and its content close to USERs. And we will have microservices working with there </a:t>
            </a:r>
            <a:r>
              <a:rPr lang="en-US" sz="1200" kern="1200" dirty="0" err="1">
                <a:solidFill>
                  <a:schemeClr val="tx1"/>
                </a:solidFill>
                <a:effectLst/>
                <a:latin typeface="+mn-lt"/>
                <a:ea typeface="+mn-ea"/>
                <a:cs typeface="+mn-cs"/>
              </a:rPr>
              <a:t>db.We</a:t>
            </a:r>
            <a:r>
              <a:rPr lang="en-US" sz="1200" kern="1200" dirty="0">
                <a:solidFill>
                  <a:schemeClr val="tx1"/>
                </a:solidFill>
                <a:effectLst/>
                <a:latin typeface="+mn-lt"/>
                <a:ea typeface="+mn-ea"/>
                <a:cs typeface="+mn-cs"/>
              </a:rPr>
              <a:t> will evolve application from this to this</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24</a:t>
            </a:fld>
            <a:endParaRPr lang="en-US" dirty="0"/>
          </a:p>
        </p:txBody>
      </p:sp>
    </p:spTree>
    <p:extLst>
      <p:ext uri="{BB962C8B-B14F-4D97-AF65-F5344CB8AC3E}">
        <p14:creationId xmlns:p14="http://schemas.microsoft.com/office/powerpoint/2010/main" val="3502612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the demo </a:t>
            </a:r>
            <a:r>
              <a:rPr lang="en-US" sz="1200" kern="1200" dirty="0" err="1">
                <a:solidFill>
                  <a:schemeClr val="tx1"/>
                </a:solidFill>
                <a:effectLst/>
                <a:latin typeface="+mn-lt"/>
                <a:ea typeface="+mn-ea"/>
                <a:cs typeface="+mn-cs"/>
              </a:rPr>
              <a:t>applcation</a:t>
            </a:r>
            <a:r>
              <a:rPr lang="en-US" sz="1200" kern="1200" dirty="0">
                <a:solidFill>
                  <a:schemeClr val="tx1"/>
                </a:solidFill>
                <a:effectLst/>
                <a:latin typeface="+mn-lt"/>
                <a:ea typeface="+mn-ea"/>
                <a:cs typeface="+mn-cs"/>
              </a:rPr>
              <a:t> ill have a </a:t>
            </a:r>
            <a:r>
              <a:rPr lang="en-US" sz="1200" kern="1200" dirty="0" err="1">
                <a:solidFill>
                  <a:schemeClr val="tx1"/>
                </a:solidFill>
                <a:effectLst/>
                <a:latin typeface="+mn-lt"/>
                <a:ea typeface="+mn-ea"/>
                <a:cs typeface="+mn-cs"/>
              </a:rPr>
              <a:t>REact</a:t>
            </a:r>
            <a:r>
              <a:rPr lang="en-US" sz="1200" kern="1200" dirty="0">
                <a:solidFill>
                  <a:schemeClr val="tx1"/>
                </a:solidFill>
                <a:effectLst/>
                <a:latin typeface="+mn-lt"/>
                <a:ea typeface="+mn-ea"/>
                <a:cs typeface="+mn-cs"/>
              </a:rPr>
              <a:t> App this is </a:t>
            </a:r>
            <a:r>
              <a:rPr lang="en-US" sz="1200" kern="1200" dirty="0" err="1">
                <a:solidFill>
                  <a:schemeClr val="tx1"/>
                </a:solidFill>
                <a:effectLst/>
                <a:latin typeface="+mn-lt"/>
                <a:ea typeface="+mn-ea"/>
                <a:cs typeface="+mn-cs"/>
              </a:rPr>
              <a:t>thde</a:t>
            </a:r>
            <a:r>
              <a:rPr lang="en-US" sz="1200" kern="1200" dirty="0">
                <a:solidFill>
                  <a:schemeClr val="tx1"/>
                </a:solidFill>
                <a:effectLst/>
                <a:latin typeface="+mn-lt"/>
                <a:ea typeface="+mn-ea"/>
                <a:cs typeface="+mn-cs"/>
              </a:rPr>
              <a:t> code for it it will display shares and </a:t>
            </a:r>
            <a:r>
              <a:rPr lang="en-US" sz="1200" kern="1200" dirty="0" err="1">
                <a:solidFill>
                  <a:schemeClr val="tx1"/>
                </a:solidFill>
                <a:effectLst/>
                <a:latin typeface="+mn-lt"/>
                <a:ea typeface="+mn-ea"/>
                <a:cs typeface="+mn-cs"/>
              </a:rPr>
              <a:t>therev</a:t>
            </a:r>
            <a:r>
              <a:rPr lang="en-US" sz="1200" kern="1200" dirty="0">
                <a:solidFill>
                  <a:schemeClr val="tx1"/>
                </a:solidFill>
                <a:effectLst/>
                <a:latin typeface="+mn-lt"/>
                <a:ea typeface="+mn-ea"/>
                <a:cs typeface="+mn-cs"/>
              </a:rPr>
              <a:t> current values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Server will provide </a:t>
            </a:r>
            <a:r>
              <a:rPr lang="en-US" sz="1200" kern="1200" dirty="0" err="1">
                <a:solidFill>
                  <a:schemeClr val="tx1"/>
                </a:solidFill>
                <a:effectLst/>
                <a:latin typeface="+mn-lt"/>
                <a:ea typeface="+mn-ea"/>
                <a:cs typeface="+mn-cs"/>
              </a:rPr>
              <a:t>RestFul</a:t>
            </a:r>
            <a:r>
              <a:rPr lang="en-US" sz="1200" kern="1200" dirty="0">
                <a:solidFill>
                  <a:schemeClr val="tx1"/>
                </a:solidFill>
                <a:effectLst/>
                <a:latin typeface="+mn-lt"/>
                <a:ea typeface="+mn-ea"/>
                <a:cs typeface="+mn-cs"/>
              </a:rPr>
              <a:t> API for React app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Worker will calculate the max value for each share till date Database is </a:t>
            </a:r>
            <a:r>
              <a:rPr lang="en-US" sz="1200" kern="1200" dirty="0" err="1">
                <a:solidFill>
                  <a:schemeClr val="tx1"/>
                </a:solidFill>
                <a:effectLst/>
                <a:latin typeface="+mn-lt"/>
                <a:ea typeface="+mn-ea"/>
                <a:cs typeface="+mn-cs"/>
              </a:rPr>
              <a:t>PostgersQl</a:t>
            </a:r>
            <a:r>
              <a:rPr lang="en-US" sz="1200" kern="1200" dirty="0">
                <a:solidFill>
                  <a:schemeClr val="tx1"/>
                </a:solidFill>
                <a:effectLst/>
                <a:latin typeface="+mn-lt"/>
                <a:ea typeface="+mn-ea"/>
                <a:cs typeface="+mn-cs"/>
              </a:rPr>
              <a:t> in Azure</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t>25</a:t>
            </a:fld>
            <a:endParaRPr lang="en-US" dirty="0"/>
          </a:p>
        </p:txBody>
      </p:sp>
    </p:spTree>
    <p:extLst>
      <p:ext uri="{BB962C8B-B14F-4D97-AF65-F5344CB8AC3E}">
        <p14:creationId xmlns:p14="http://schemas.microsoft.com/office/powerpoint/2010/main" val="1963411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first </a:t>
            </a:r>
            <a:r>
              <a:rPr lang="en-US" sz="1200" kern="1200" dirty="0" err="1">
                <a:solidFill>
                  <a:schemeClr val="tx1"/>
                </a:solidFill>
                <a:effectLst/>
                <a:latin typeface="+mn-lt"/>
                <a:ea typeface="+mn-ea"/>
                <a:cs typeface="+mn-cs"/>
              </a:rPr>
              <a:t>Setp</a:t>
            </a:r>
            <a:r>
              <a:rPr lang="en-US" sz="1200" kern="1200" dirty="0">
                <a:solidFill>
                  <a:schemeClr val="tx1"/>
                </a:solidFill>
                <a:effectLst/>
                <a:latin typeface="+mn-lt"/>
                <a:ea typeface="+mn-ea"/>
                <a:cs typeface="+mn-cs"/>
              </a:rPr>
              <a:t> we have a client server Architecture  with one copy of each Client server and worker. One worker is </a:t>
            </a:r>
            <a:r>
              <a:rPr lang="en-US" sz="1200" kern="1200" dirty="0" err="1">
                <a:solidFill>
                  <a:schemeClr val="tx1"/>
                </a:solidFill>
                <a:effectLst/>
                <a:latin typeface="+mn-lt"/>
                <a:ea typeface="+mn-ea"/>
                <a:cs typeface="+mn-cs"/>
              </a:rPr>
              <a:t>goint</a:t>
            </a:r>
            <a:r>
              <a:rPr lang="en-US" sz="1200" kern="1200" dirty="0">
                <a:solidFill>
                  <a:schemeClr val="tx1"/>
                </a:solidFill>
                <a:effectLst/>
                <a:latin typeface="+mn-lt"/>
                <a:ea typeface="+mn-ea"/>
                <a:cs typeface="+mn-cs"/>
              </a:rPr>
              <a:t> to be bottle neck if </a:t>
            </a:r>
            <a:r>
              <a:rPr lang="en-US" sz="1200" kern="1200" dirty="0" err="1">
                <a:solidFill>
                  <a:schemeClr val="tx1"/>
                </a:solidFill>
                <a:effectLst/>
                <a:latin typeface="+mn-lt"/>
                <a:ea typeface="+mn-ea"/>
                <a:cs typeface="+mn-cs"/>
              </a:rPr>
              <a:t>requets</a:t>
            </a:r>
            <a:r>
              <a:rPr lang="en-US" sz="1200" kern="1200" dirty="0">
                <a:solidFill>
                  <a:schemeClr val="tx1"/>
                </a:solidFill>
                <a:effectLst/>
                <a:latin typeface="+mn-lt"/>
                <a:ea typeface="+mn-ea"/>
                <a:cs typeface="+mn-cs"/>
              </a:rPr>
              <a:t> increase. We cannot scale it up. So this is how the on prem application looks like.</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t>26</a:t>
            </a:fld>
            <a:endParaRPr lang="en-US" dirty="0"/>
          </a:p>
        </p:txBody>
      </p:sp>
    </p:spTree>
    <p:extLst>
      <p:ext uri="{BB962C8B-B14F-4D97-AF65-F5344CB8AC3E}">
        <p14:creationId xmlns:p14="http://schemas.microsoft.com/office/powerpoint/2010/main" val="2099712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we want to use Kubernetes for the configuration where 5 workers are present we first need to make images for 3 applications. So we will create a Docker file See here in Step 2 we have added Docker files for each application. It has all the things we discussed the base image install dependencies and how to run.  We can </a:t>
            </a:r>
            <a:r>
              <a:rPr lang="en-US" sz="1200" kern="1200" dirty="0" err="1">
                <a:solidFill>
                  <a:schemeClr val="tx1"/>
                </a:solidFill>
                <a:effectLst/>
                <a:latin typeface="+mn-lt"/>
                <a:ea typeface="+mn-ea"/>
                <a:cs typeface="+mn-cs"/>
              </a:rPr>
              <a:t>inidivually</a:t>
            </a:r>
            <a:r>
              <a:rPr lang="en-US" sz="1200" kern="1200" dirty="0">
                <a:solidFill>
                  <a:schemeClr val="tx1"/>
                </a:solidFill>
                <a:effectLst/>
                <a:latin typeface="+mn-lt"/>
                <a:ea typeface="+mn-ea"/>
                <a:cs typeface="+mn-cs"/>
              </a:rPr>
              <a:t> create docker images by using command docker build -t getting-started . But docker compose is a better tool so after we create Docker file we also create docker-compose file like this which is input for docker compose tool its created images for all these </a:t>
            </a:r>
            <a:r>
              <a:rPr lang="en-US" sz="1200" kern="1200" dirty="0" err="1">
                <a:solidFill>
                  <a:schemeClr val="tx1"/>
                </a:solidFill>
                <a:effectLst/>
                <a:latin typeface="+mn-lt"/>
                <a:ea typeface="+mn-ea"/>
                <a:cs typeface="+mn-cs"/>
              </a:rPr>
              <a:t>compoents</a:t>
            </a:r>
            <a:r>
              <a:rPr lang="en-US" sz="1200" kern="1200" dirty="0">
                <a:solidFill>
                  <a:schemeClr val="tx1"/>
                </a:solidFill>
                <a:effectLst/>
                <a:latin typeface="+mn-lt"/>
                <a:ea typeface="+mn-ea"/>
                <a:cs typeface="+mn-cs"/>
              </a:rPr>
              <a:t> with this name.</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docker-compose up –build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will create and run images as </a:t>
            </a:r>
            <a:r>
              <a:rPr lang="en-US" sz="1200" kern="1200" dirty="0" err="1">
                <a:solidFill>
                  <a:schemeClr val="tx1"/>
                </a:solidFill>
                <a:effectLst/>
                <a:latin typeface="+mn-lt"/>
                <a:ea typeface="+mn-ea"/>
                <a:cs typeface="+mn-cs"/>
              </a:rPr>
              <a:t>containersThen</a:t>
            </a:r>
            <a:r>
              <a:rPr lang="en-US" sz="1200" kern="1200" dirty="0">
                <a:solidFill>
                  <a:schemeClr val="tx1"/>
                </a:solidFill>
                <a:effectLst/>
                <a:latin typeface="+mn-lt"/>
                <a:ea typeface="+mn-ea"/>
                <a:cs typeface="+mn-cs"/>
              </a:rPr>
              <a:t> we run following command </a:t>
            </a:r>
            <a:endParaRPr lang="en-CA"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sudo</a:t>
            </a:r>
            <a:r>
              <a:rPr lang="en-US" sz="1200" kern="1200" dirty="0">
                <a:solidFill>
                  <a:schemeClr val="tx1"/>
                </a:solidFill>
                <a:effectLst/>
                <a:latin typeface="+mn-lt"/>
                <a:ea typeface="+mn-ea"/>
                <a:cs typeface="+mn-cs"/>
              </a:rPr>
              <a:t> docker-compose up –build</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need the images to be created for Kubernetes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run docker images we see our image are </a:t>
            </a:r>
            <a:r>
              <a:rPr lang="en-US" sz="1200" kern="1200" dirty="0" err="1">
                <a:solidFill>
                  <a:schemeClr val="tx1"/>
                </a:solidFill>
                <a:effectLst/>
                <a:latin typeface="+mn-lt"/>
                <a:ea typeface="+mn-ea"/>
                <a:cs typeface="+mn-cs"/>
              </a:rPr>
              <a:t>created.as</a:t>
            </a:r>
            <a:r>
              <a:rPr lang="en-US" sz="1200" kern="1200" dirty="0">
                <a:solidFill>
                  <a:schemeClr val="tx1"/>
                </a:solidFill>
                <a:effectLst/>
                <a:latin typeface="+mn-lt"/>
                <a:ea typeface="+mn-ea"/>
                <a:cs typeface="+mn-cs"/>
              </a:rPr>
              <a:t> shown.</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t>27</a:t>
            </a:fld>
            <a:endParaRPr lang="en-US" dirty="0"/>
          </a:p>
        </p:txBody>
      </p:sp>
    </p:spTree>
    <p:extLst>
      <p:ext uri="{BB962C8B-B14F-4D97-AF65-F5344CB8AC3E}">
        <p14:creationId xmlns:p14="http://schemas.microsoft.com/office/powerpoint/2010/main" val="3019627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in this step we will do the work for </a:t>
            </a:r>
            <a:r>
              <a:rPr lang="en-US" sz="1200" kern="1200" dirty="0" err="1">
                <a:solidFill>
                  <a:schemeClr val="tx1"/>
                </a:solidFill>
                <a:effectLst/>
                <a:latin typeface="+mn-lt"/>
                <a:ea typeface="+mn-ea"/>
                <a:cs typeface="+mn-cs"/>
              </a:rPr>
              <a:t>KUbernetes</a:t>
            </a:r>
            <a:r>
              <a:rPr lang="en-US" sz="1200" kern="1200" dirty="0">
                <a:solidFill>
                  <a:schemeClr val="tx1"/>
                </a:solidFill>
                <a:effectLst/>
                <a:latin typeface="+mn-lt"/>
                <a:ea typeface="+mn-ea"/>
                <a:cs typeface="+mn-cs"/>
              </a:rPr>
              <a:t>. As you recollect work of Kubernetes is </a:t>
            </a:r>
            <a:r>
              <a:rPr lang="en-US" sz="1200" kern="1200" dirty="0" err="1">
                <a:solidFill>
                  <a:schemeClr val="tx1"/>
                </a:solidFill>
                <a:effectLst/>
                <a:latin typeface="+mn-lt"/>
                <a:ea typeface="+mn-ea"/>
                <a:cs typeface="+mn-cs"/>
              </a:rPr>
              <a:t>Orcestration</a:t>
            </a:r>
            <a:r>
              <a:rPr lang="en-US" sz="1200" kern="1200" dirty="0">
                <a:solidFill>
                  <a:schemeClr val="tx1"/>
                </a:solidFill>
                <a:effectLst/>
                <a:latin typeface="+mn-lt"/>
                <a:ea typeface="+mn-ea"/>
                <a:cs typeface="+mn-cs"/>
              </a:rPr>
              <a:t> and not creation of images so now we have images already in docker </a:t>
            </a:r>
            <a:r>
              <a:rPr lang="en-US" sz="1200" kern="1200" dirty="0" err="1">
                <a:solidFill>
                  <a:schemeClr val="tx1"/>
                </a:solidFill>
                <a:effectLst/>
                <a:latin typeface="+mn-lt"/>
                <a:ea typeface="+mn-ea"/>
                <a:cs typeface="+mn-cs"/>
              </a:rPr>
              <a:t>hub.as</a:t>
            </a:r>
            <a:r>
              <a:rPr lang="en-US" sz="1200" kern="1200" dirty="0">
                <a:solidFill>
                  <a:schemeClr val="tx1"/>
                </a:solidFill>
                <a:effectLst/>
                <a:latin typeface="+mn-lt"/>
                <a:ea typeface="+mn-ea"/>
                <a:cs typeface="+mn-cs"/>
              </a:rPr>
              <a:t> we saw in previous step</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the </a:t>
            </a:r>
            <a:r>
              <a:rPr lang="en-US" sz="1200" kern="1200" dirty="0" err="1">
                <a:solidFill>
                  <a:schemeClr val="tx1"/>
                </a:solidFill>
                <a:effectLst/>
                <a:latin typeface="+mn-lt"/>
                <a:ea typeface="+mn-ea"/>
                <a:cs typeface="+mn-cs"/>
              </a:rPr>
              <a:t>orchestartion</a:t>
            </a:r>
            <a:r>
              <a:rPr lang="en-US" sz="1200" kern="1200" dirty="0">
                <a:solidFill>
                  <a:schemeClr val="tx1"/>
                </a:solidFill>
                <a:effectLst/>
                <a:latin typeface="+mn-lt"/>
                <a:ea typeface="+mn-ea"/>
                <a:cs typeface="+mn-cs"/>
              </a:rPr>
              <a:t> we want in AKS. We need one client pod one server pod and 3 worker pods this we all know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Before we can run the application in AKs we have to create a Azure container registry  and this is how we create . Now we need to </a:t>
            </a:r>
            <a:r>
              <a:rPr lang="en-US" sz="1200" kern="1200" dirty="0" err="1">
                <a:solidFill>
                  <a:schemeClr val="tx1"/>
                </a:solidFill>
                <a:effectLst/>
                <a:latin typeface="+mn-lt"/>
                <a:ea typeface="+mn-ea"/>
                <a:cs typeface="+mn-cs"/>
              </a:rPr>
              <a:t>puseh</a:t>
            </a:r>
            <a:r>
              <a:rPr lang="en-US" sz="1200" kern="1200" dirty="0">
                <a:solidFill>
                  <a:schemeClr val="tx1"/>
                </a:solidFill>
                <a:effectLst/>
                <a:latin typeface="+mn-lt"/>
                <a:ea typeface="+mn-ea"/>
                <a:cs typeface="+mn-cs"/>
              </a:rPr>
              <a:t> these images in ACR the command used is tag login and push</a:t>
            </a:r>
            <a:endParaRPr lang="en-CA"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sudo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az</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acr</a:t>
            </a:r>
            <a:r>
              <a:rPr lang="en-US" sz="1200" b="1" kern="1200" dirty="0">
                <a:solidFill>
                  <a:schemeClr val="tx1"/>
                </a:solidFill>
                <a:effectLst/>
                <a:latin typeface="+mn-lt"/>
                <a:ea typeface="+mn-ea"/>
                <a:cs typeface="+mn-cs"/>
              </a:rPr>
              <a:t> login --name &lt;ACR Name&gt;</a:t>
            </a:r>
            <a:endParaRPr lang="en-CA"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sudo</a:t>
            </a:r>
            <a:r>
              <a:rPr lang="en-US" sz="1200" b="1" kern="1200" dirty="0">
                <a:solidFill>
                  <a:schemeClr val="tx1"/>
                </a:solidFill>
                <a:effectLst/>
                <a:latin typeface="+mn-lt"/>
                <a:ea typeface="+mn-ea"/>
                <a:cs typeface="+mn-cs"/>
              </a:rPr>
              <a:t> docker push &lt;</a:t>
            </a:r>
            <a:r>
              <a:rPr lang="en-US" sz="1200" b="1" kern="1200" dirty="0" err="1">
                <a:solidFill>
                  <a:schemeClr val="tx1"/>
                </a:solidFill>
                <a:effectLst/>
                <a:latin typeface="+mn-lt"/>
                <a:ea typeface="+mn-ea"/>
                <a:cs typeface="+mn-cs"/>
              </a:rPr>
              <a:t>acrLoginServer</a:t>
            </a:r>
            <a:r>
              <a:rPr lang="en-US" sz="1200" b="1" kern="1200" dirty="0">
                <a:solidFill>
                  <a:schemeClr val="tx1"/>
                </a:solidFill>
                <a:effectLst/>
                <a:latin typeface="+mn-lt"/>
                <a:ea typeface="+mn-ea"/>
                <a:cs typeface="+mn-cs"/>
              </a:rPr>
              <a:t>&gt;/&lt;image name&gt;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sudo</a:t>
            </a:r>
            <a:r>
              <a:rPr lang="en-US" sz="1200" b="1" kern="1200" dirty="0">
                <a:solidFill>
                  <a:schemeClr val="tx1"/>
                </a:solidFill>
                <a:effectLst/>
                <a:latin typeface="+mn-lt"/>
                <a:ea typeface="+mn-ea"/>
                <a:cs typeface="+mn-cs"/>
              </a:rPr>
              <a:t> docker tag &lt;image name&gt;  &lt;</a:t>
            </a:r>
            <a:r>
              <a:rPr lang="en-US" sz="1200" b="1" kern="1200" dirty="0" err="1">
                <a:solidFill>
                  <a:schemeClr val="tx1"/>
                </a:solidFill>
                <a:effectLst/>
                <a:latin typeface="+mn-lt"/>
                <a:ea typeface="+mn-ea"/>
                <a:cs typeface="+mn-cs"/>
              </a:rPr>
              <a:t>acrLoginServer</a:t>
            </a:r>
            <a:r>
              <a:rPr lang="en-US" sz="1200" b="1" kern="1200" dirty="0">
                <a:solidFill>
                  <a:schemeClr val="tx1"/>
                </a:solidFill>
                <a:effectLst/>
                <a:latin typeface="+mn-lt"/>
                <a:ea typeface="+mn-ea"/>
                <a:cs typeface="+mn-cs"/>
              </a:rPr>
              <a:t>&gt;/&lt;image name&gt;:v1</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pushing the images to ACR </a:t>
            </a:r>
            <a:r>
              <a:rPr lang="en-US" sz="1200" kern="1200" dirty="0" err="1">
                <a:solidFill>
                  <a:schemeClr val="tx1"/>
                </a:solidFill>
                <a:effectLst/>
                <a:latin typeface="+mn-lt"/>
                <a:ea typeface="+mn-ea"/>
                <a:cs typeface="+mn-cs"/>
              </a:rPr>
              <a:t>noww</a:t>
            </a:r>
            <a:r>
              <a:rPr lang="en-US" sz="1200" kern="1200" dirty="0">
                <a:solidFill>
                  <a:schemeClr val="tx1"/>
                </a:solidFill>
                <a:effectLst/>
                <a:latin typeface="+mn-lt"/>
                <a:ea typeface="+mn-ea"/>
                <a:cs typeface="+mn-cs"/>
              </a:rPr>
              <a:t> we go to next step of creating </a:t>
            </a:r>
            <a:r>
              <a:rPr lang="en-US" sz="1200" kern="1200" dirty="0" err="1">
                <a:solidFill>
                  <a:schemeClr val="tx1"/>
                </a:solidFill>
                <a:effectLst/>
                <a:latin typeface="+mn-lt"/>
                <a:ea typeface="+mn-ea"/>
                <a:cs typeface="+mn-cs"/>
              </a:rPr>
              <a:t>kubernetes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yaml</a:t>
            </a:r>
            <a:r>
              <a:rPr lang="en-US" sz="1200" kern="1200" dirty="0">
                <a:solidFill>
                  <a:schemeClr val="tx1"/>
                </a:solidFill>
                <a:effectLst/>
                <a:latin typeface="+mn-lt"/>
                <a:ea typeface="+mn-ea"/>
                <a:cs typeface="+mn-cs"/>
              </a:rPr>
              <a:t> files.</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28</a:t>
            </a:fld>
            <a:endParaRPr lang="en-US" dirty="0"/>
          </a:p>
        </p:txBody>
      </p:sp>
    </p:spTree>
    <p:extLst>
      <p:ext uri="{BB962C8B-B14F-4D97-AF65-F5344CB8AC3E}">
        <p14:creationId xmlns:p14="http://schemas.microsoft.com/office/powerpoint/2010/main" val="2920093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Like we created Docker files for Each component we will have to create Kubernetes file for each component we want</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k8s folder we have these files. I will not go completely over syntax of this file as that is a study in itself. So you can see that we have not 3 files but 6 files here and why is that. For </a:t>
            </a:r>
            <a:r>
              <a:rPr lang="en-US" sz="1200" kern="1200" dirty="0" err="1">
                <a:solidFill>
                  <a:schemeClr val="tx1"/>
                </a:solidFill>
                <a:effectLst/>
                <a:latin typeface="+mn-lt"/>
                <a:ea typeface="+mn-ea"/>
                <a:cs typeface="+mn-cs"/>
              </a:rPr>
              <a:t>kuber</a:t>
            </a:r>
            <a:r>
              <a:rPr lang="en-US" sz="1200" kern="1200" dirty="0">
                <a:solidFill>
                  <a:schemeClr val="tx1"/>
                </a:solidFill>
                <a:effectLst/>
                <a:latin typeface="+mn-lt"/>
                <a:ea typeface="+mn-ea"/>
                <a:cs typeface="+mn-cs"/>
              </a:rPr>
              <a:t> netes we have to create </a:t>
            </a:r>
            <a:r>
              <a:rPr lang="en-US" sz="1200" kern="1200" dirty="0" err="1">
                <a:solidFill>
                  <a:schemeClr val="tx1"/>
                </a:solidFill>
                <a:effectLst/>
                <a:latin typeface="+mn-lt"/>
                <a:ea typeface="+mn-ea"/>
                <a:cs typeface="+mn-cs"/>
              </a:rPr>
              <a:t>yaml</a:t>
            </a:r>
            <a:r>
              <a:rPr lang="en-US" sz="1200" kern="1200" dirty="0">
                <a:solidFill>
                  <a:schemeClr val="tx1"/>
                </a:solidFill>
                <a:effectLst/>
                <a:latin typeface="+mn-lt"/>
                <a:ea typeface="+mn-ea"/>
                <a:cs typeface="+mn-cs"/>
              </a:rPr>
              <a:t> files for each component we want . So we create </a:t>
            </a:r>
            <a:r>
              <a:rPr lang="en-US" sz="1200" kern="1200" dirty="0" err="1">
                <a:solidFill>
                  <a:schemeClr val="tx1"/>
                </a:solidFill>
                <a:effectLst/>
                <a:latin typeface="+mn-lt"/>
                <a:ea typeface="+mn-ea"/>
                <a:cs typeface="+mn-cs"/>
              </a:rPr>
              <a:t>Yaml</a:t>
            </a:r>
            <a:r>
              <a:rPr lang="en-US" sz="1200" kern="1200" dirty="0">
                <a:solidFill>
                  <a:schemeClr val="tx1"/>
                </a:solidFill>
                <a:effectLst/>
                <a:latin typeface="+mn-lt"/>
                <a:ea typeface="+mn-ea"/>
                <a:cs typeface="+mn-cs"/>
              </a:rPr>
              <a:t> file for </a:t>
            </a:r>
            <a:r>
              <a:rPr lang="en-US" sz="1200" kern="1200" dirty="0" err="1">
                <a:solidFill>
                  <a:schemeClr val="tx1"/>
                </a:solidFill>
                <a:effectLst/>
                <a:latin typeface="+mn-lt"/>
                <a:ea typeface="+mn-ea"/>
                <a:cs typeface="+mn-cs"/>
              </a:rPr>
              <a:t>cleint</a:t>
            </a:r>
            <a:r>
              <a:rPr lang="en-US" sz="1200" kern="1200" dirty="0">
                <a:solidFill>
                  <a:schemeClr val="tx1"/>
                </a:solidFill>
                <a:effectLst/>
                <a:latin typeface="+mn-lt"/>
                <a:ea typeface="+mn-ea"/>
                <a:cs typeface="+mn-cs"/>
              </a:rPr>
              <a:t> pod deploymen1 . Finally Ingress file creates a </a:t>
            </a:r>
            <a:r>
              <a:rPr lang="en-US" sz="1200" kern="1200" dirty="0" err="1">
                <a:solidFill>
                  <a:schemeClr val="tx1"/>
                </a:solidFill>
                <a:effectLst/>
                <a:latin typeface="+mn-lt"/>
                <a:ea typeface="+mn-ea"/>
                <a:cs typeface="+mn-cs"/>
              </a:rPr>
              <a:t>loadbalancer</a:t>
            </a:r>
            <a:r>
              <a:rPr lang="en-US" sz="1200" kern="1200" dirty="0">
                <a:solidFill>
                  <a:schemeClr val="tx1"/>
                </a:solidFill>
                <a:effectLst/>
                <a:latin typeface="+mn-lt"/>
                <a:ea typeface="+mn-ea"/>
                <a:cs typeface="+mn-cs"/>
              </a:rPr>
              <a:t> from Azure to provides access to outside world by providing routes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t>
            </a:r>
            <a:r>
              <a:rPr lang="en-US" sz="1200" kern="1200" dirty="0" err="1">
                <a:solidFill>
                  <a:schemeClr val="tx1"/>
                </a:solidFill>
                <a:effectLst/>
                <a:latin typeface="+mn-lt"/>
                <a:ea typeface="+mn-ea"/>
                <a:cs typeface="+mn-cs"/>
              </a:rPr>
              <a:t>acreate</a:t>
            </a:r>
            <a:r>
              <a:rPr lang="en-US" sz="1200" kern="1200" dirty="0">
                <a:solidFill>
                  <a:schemeClr val="tx1"/>
                </a:solidFill>
                <a:effectLst/>
                <a:latin typeface="+mn-lt"/>
                <a:ea typeface="+mn-ea"/>
                <a:cs typeface="+mn-cs"/>
              </a:rPr>
              <a:t> Azure </a:t>
            </a:r>
            <a:r>
              <a:rPr lang="en-US" sz="1200" kern="1200" dirty="0" err="1">
                <a:solidFill>
                  <a:schemeClr val="tx1"/>
                </a:solidFill>
                <a:effectLst/>
                <a:latin typeface="+mn-lt"/>
                <a:ea typeface="+mn-ea"/>
                <a:cs typeface="+mn-cs"/>
              </a:rPr>
              <a:t>kubernetes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cluseter</a:t>
            </a:r>
            <a:r>
              <a:rPr lang="en-US" sz="1200" kern="1200" dirty="0">
                <a:solidFill>
                  <a:schemeClr val="tx1"/>
                </a:solidFill>
                <a:effectLst/>
                <a:latin typeface="+mn-lt"/>
                <a:ea typeface="+mn-ea"/>
                <a:cs typeface="+mn-cs"/>
              </a:rPr>
              <a:t> and associate it with ACR we created previously and after we run command </a:t>
            </a:r>
            <a:r>
              <a:rPr lang="en-US" sz="1200" kern="1200" dirty="0" err="1">
                <a:solidFill>
                  <a:schemeClr val="tx1"/>
                </a:solidFill>
                <a:effectLst/>
                <a:latin typeface="+mn-lt"/>
                <a:ea typeface="+mn-ea"/>
                <a:cs typeface="+mn-cs"/>
              </a:rPr>
              <a:t>kubectl</a:t>
            </a:r>
            <a:r>
              <a:rPr lang="en-US" sz="1200" kern="1200" dirty="0">
                <a:solidFill>
                  <a:schemeClr val="tx1"/>
                </a:solidFill>
                <a:effectLst/>
                <a:latin typeface="+mn-lt"/>
                <a:ea typeface="+mn-ea"/>
                <a:cs typeface="+mn-cs"/>
              </a:rPr>
              <a:t> apply –f k8s the </a:t>
            </a:r>
            <a:r>
              <a:rPr lang="en-US" sz="1200" kern="1200" dirty="0" err="1">
                <a:solidFill>
                  <a:schemeClr val="tx1"/>
                </a:solidFill>
                <a:effectLst/>
                <a:latin typeface="+mn-lt"/>
                <a:ea typeface="+mn-ea"/>
                <a:cs typeface="+mn-cs"/>
              </a:rPr>
              <a:t>posa</a:t>
            </a:r>
            <a:r>
              <a:rPr lang="en-US" sz="1200" kern="1200" dirty="0">
                <a:solidFill>
                  <a:schemeClr val="tx1"/>
                </a:solidFill>
                <a:effectLst/>
                <a:latin typeface="+mn-lt"/>
                <a:ea typeface="+mn-ea"/>
                <a:cs typeface="+mn-cs"/>
              </a:rPr>
              <a:t> are created and this is how cluster looks like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 run application in browser with ipaddress:3000</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t>29</a:t>
            </a:fld>
            <a:endParaRPr lang="en-US" dirty="0"/>
          </a:p>
        </p:txBody>
      </p:sp>
    </p:spTree>
    <p:extLst>
      <p:ext uri="{BB962C8B-B14F-4D97-AF65-F5344CB8AC3E}">
        <p14:creationId xmlns:p14="http://schemas.microsoft.com/office/powerpoint/2010/main" val="3377760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demo purposes I had created the </a:t>
            </a:r>
            <a:r>
              <a:rPr lang="en-US" sz="1200" kern="1200" dirty="0" err="1">
                <a:solidFill>
                  <a:schemeClr val="tx1"/>
                </a:solidFill>
                <a:effectLst/>
                <a:latin typeface="+mn-lt"/>
                <a:ea typeface="+mn-ea"/>
                <a:cs typeface="+mn-cs"/>
              </a:rPr>
              <a:t>ACr</a:t>
            </a:r>
            <a:r>
              <a:rPr lang="en-US" sz="1200" kern="1200" dirty="0">
                <a:solidFill>
                  <a:schemeClr val="tx1"/>
                </a:solidFill>
                <a:effectLst/>
                <a:latin typeface="+mn-lt"/>
                <a:ea typeface="+mn-ea"/>
                <a:cs typeface="+mn-cs"/>
              </a:rPr>
              <a:t> and AKS before hand as I was worried if I will forget something.  but for lab I want you all to </a:t>
            </a:r>
            <a:r>
              <a:rPr lang="en-US" sz="1200" kern="1200" dirty="0" err="1">
                <a:solidFill>
                  <a:schemeClr val="tx1"/>
                </a:solidFill>
                <a:effectLst/>
                <a:latin typeface="+mn-lt"/>
                <a:ea typeface="+mn-ea"/>
                <a:cs typeface="+mn-cs"/>
              </a:rPr>
              <a:t>loging</a:t>
            </a:r>
            <a:r>
              <a:rPr lang="en-US" sz="1200" kern="1200" dirty="0">
                <a:solidFill>
                  <a:schemeClr val="tx1"/>
                </a:solidFill>
                <a:effectLst/>
                <a:latin typeface="+mn-lt"/>
                <a:ea typeface="+mn-ea"/>
                <a:cs typeface="+mn-cs"/>
              </a:rPr>
              <a:t> to MS desktop and follow the document. We have four teams.</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30</a:t>
            </a:fld>
            <a:endParaRPr lang="en-US" dirty="0"/>
          </a:p>
        </p:txBody>
      </p:sp>
    </p:spTree>
    <p:extLst>
      <p:ext uri="{BB962C8B-B14F-4D97-AF65-F5344CB8AC3E}">
        <p14:creationId xmlns:p14="http://schemas.microsoft.com/office/powerpoint/2010/main" val="4255504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t>31</a:t>
            </a:fld>
            <a:endParaRPr lang="en-US" dirty="0"/>
          </a:p>
        </p:txBody>
      </p:sp>
    </p:spTree>
    <p:extLst>
      <p:ext uri="{BB962C8B-B14F-4D97-AF65-F5344CB8AC3E}">
        <p14:creationId xmlns:p14="http://schemas.microsoft.com/office/powerpoint/2010/main" val="1438173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r>
              <a:rPr lang="en-US">
                <a:cs typeface="Calibri"/>
              </a:rPr>
              <a:t>First we do a bit of Recap of Day 1 </a:t>
            </a:r>
          </a:p>
          <a:p>
            <a:r>
              <a:rPr lang="en-US">
                <a:cs typeface="Calibri"/>
              </a:rPr>
              <a:t>Questions what is the first of to convert application into Container</a:t>
            </a:r>
          </a:p>
          <a:p>
            <a:r>
              <a:rPr lang="en-US">
                <a:cs typeface="Calibri"/>
              </a:rPr>
              <a:t>What is docker compose file </a:t>
            </a:r>
          </a:p>
          <a:p>
            <a:r>
              <a:rPr lang="en-US">
                <a:cs typeface="Calibri"/>
              </a:rPr>
              <a:t>Go through the entire flow of day1.</a:t>
            </a:r>
          </a:p>
          <a:p>
            <a:r>
              <a:rPr lang="en-US">
                <a:cs typeface="Calibri"/>
              </a:rPr>
              <a:t>Talk about agenda today</a:t>
            </a:r>
          </a:p>
          <a:p>
            <a:endParaRPr lang="en-US" dirty="0">
              <a:cs typeface="Calibri"/>
            </a:endParaRPr>
          </a:p>
        </p:txBody>
      </p:sp>
      <p:sp>
        <p:nvSpPr>
          <p:cNvPr id="4" name="Slide Number Placeholder 3"/>
          <p:cNvSpPr>
            <a:spLocks noGrp="1"/>
          </p:cNvSpPr>
          <p:nvPr>
            <p:ph type="sldNum" sz="quarter" idx="10"/>
          </p:nvPr>
        </p:nvSpPr>
        <p:spPr/>
        <p:txBody>
          <a:bodyPr/>
          <a:lstStyle/>
          <a:p>
            <a:fld id="{3966A25E-58F8-441D-AA5C-F9CE201FCD08}" type="slidenum">
              <a:rPr lang="en-US" smtClean="0"/>
              <a:t>32</a:t>
            </a:fld>
            <a:endParaRPr lang="en-US" dirty="0"/>
          </a:p>
        </p:txBody>
      </p:sp>
    </p:spTree>
    <p:extLst>
      <p:ext uri="{BB962C8B-B14F-4D97-AF65-F5344CB8AC3E}">
        <p14:creationId xmlns:p14="http://schemas.microsoft.com/office/powerpoint/2010/main" val="3571236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r>
              <a:rPr lang="en-US" dirty="0"/>
              <a:t>This is view of the </a:t>
            </a:r>
            <a:r>
              <a:rPr lang="en-US" dirty="0" err="1"/>
              <a:t>Shareworks</a:t>
            </a:r>
            <a:r>
              <a:rPr lang="en-US" dirty="0"/>
              <a:t> architecture (some might call it "monolithic"; perhaps it is merely "viscous &amp; lumpy"  ): </a:t>
            </a:r>
          </a:p>
          <a:p>
            <a:r>
              <a:rPr lang="en-US" dirty="0"/>
              <a:t> </a:t>
            </a:r>
            <a:endParaRPr lang="en-US" dirty="0">
              <a:cs typeface="Calibri"/>
            </a:endParaRPr>
          </a:p>
          <a:p>
            <a:r>
              <a:rPr lang="en-US" dirty="0"/>
              <a:t>There are 3 layers Presentation Business logic and DAL. Why someone would call it a monolith is because even though we have modules </a:t>
            </a:r>
            <a:endParaRPr lang="en-US" dirty="0">
              <a:cs typeface="Calibri"/>
            </a:endParaRPr>
          </a:p>
          <a:p>
            <a:r>
              <a:rPr lang="en-US" dirty="0"/>
              <a:t> </a:t>
            </a:r>
            <a:endParaRPr lang="en-US" dirty="0">
              <a:cs typeface="Calibri"/>
            </a:endParaRPr>
          </a:p>
          <a:p>
            <a:r>
              <a:rPr lang="en-US" dirty="0"/>
              <a:t>Monolithic, in this context, means composed all in one piece. One git repo</a:t>
            </a:r>
            <a:endParaRPr lang="en-US" dirty="0">
              <a:cs typeface="Calibri"/>
            </a:endParaRPr>
          </a:p>
          <a:p>
            <a:r>
              <a:rPr lang="en-US" dirty="0"/>
              <a:t> </a:t>
            </a:r>
            <a:endParaRPr lang="en-US" dirty="0">
              <a:cs typeface="Calibri"/>
            </a:endParaRPr>
          </a:p>
          <a:p>
            <a:r>
              <a:rPr lang="en-US" dirty="0"/>
              <a:t>Monolithic software is designed to be self-contained; components of the program are interconnected and interdependent rather than loosely coupled as is the case with modular software programs. In a tightly-coupled architecture, each component and its associated components must be present in order for code to be executed or compiled. </a:t>
            </a:r>
            <a:endParaRPr lang="en-US" dirty="0">
              <a:cs typeface="Calibri"/>
            </a:endParaRPr>
          </a:p>
          <a:p>
            <a:r>
              <a:rPr lang="en-US" dirty="0"/>
              <a:t> </a:t>
            </a:r>
            <a:endParaRPr lang="en-US" dirty="0">
              <a:cs typeface="Calibri"/>
            </a:endParaRPr>
          </a:p>
          <a:p>
            <a:r>
              <a:rPr lang="en-US" dirty="0"/>
              <a:t>Furthermore, if any program component must be updated, the whole application has to be shut down and restarted, whereas in a modular application, any separate module (such as a microservice) can be changed without affecting other parts of the program. </a:t>
            </a:r>
            <a:endParaRPr lang="en-US" dirty="0">
              <a:cs typeface="Calibri"/>
            </a:endParaRPr>
          </a:p>
          <a:p>
            <a:r>
              <a:rPr lang="en-US" dirty="0"/>
              <a:t> </a:t>
            </a:r>
            <a:endParaRPr lang="en-US" dirty="0">
              <a:cs typeface="Calibri"/>
            </a:endParaRPr>
          </a:p>
          <a:p>
            <a:r>
              <a:rPr lang="en-US" dirty="0"/>
              <a:t>Modular architectures reduce the risk that a change made within one element will create unanticipated changes within other elements, because modules are relatively independent. Modular programs also lend themselves to iterative processes more readily than monolithic programs </a:t>
            </a:r>
            <a:endParaRPr lang="en-US" dirty="0">
              <a:cs typeface="Calibri"/>
            </a:endParaRPr>
          </a:p>
          <a:p>
            <a:r>
              <a:rPr lang="en-US" dirty="0"/>
              <a:t> </a:t>
            </a:r>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3966A25E-58F8-441D-AA5C-F9CE201FCD08}" type="slidenum">
              <a:rPr lang="en-US" smtClean="0"/>
              <a:t>3</a:t>
            </a:fld>
            <a:endParaRPr lang="en-US" dirty="0"/>
          </a:p>
        </p:txBody>
      </p:sp>
    </p:spTree>
    <p:extLst>
      <p:ext uri="{BB962C8B-B14F-4D97-AF65-F5344CB8AC3E}">
        <p14:creationId xmlns:p14="http://schemas.microsoft.com/office/powerpoint/2010/main" val="3731288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name implies, a microservices architecture is an approach to building a server application as a set of small services.</a:t>
            </a:r>
          </a:p>
          <a:p>
            <a:r>
              <a:rPr lang="en-US" dirty="0"/>
              <a:t> That means a microservices architecture is mainly oriented to the back-end, although the approach is also being used for the front end. </a:t>
            </a:r>
          </a:p>
          <a:p>
            <a:r>
              <a:rPr lang="en-US" dirty="0"/>
              <a:t>Each service runs in its own process and communicates with other processes using protocols such as HTTP/HTTPS, </a:t>
            </a:r>
            <a:r>
              <a:rPr lang="en-US" dirty="0" err="1"/>
              <a:t>WebSockets</a:t>
            </a:r>
            <a:r>
              <a:rPr lang="en-US" dirty="0"/>
              <a:t>, or </a:t>
            </a:r>
            <a:r>
              <a:rPr lang="en-US" dirty="0">
                <a:hlinkClick r:id="rId3"/>
              </a:rPr>
              <a:t>AMQP</a:t>
            </a:r>
            <a:r>
              <a:rPr lang="en-US" dirty="0"/>
              <a:t>. </a:t>
            </a:r>
          </a:p>
          <a:p>
            <a:r>
              <a:rPr lang="en-US" dirty="0"/>
              <a:t>Each microservice implements a specific end-to-end domain or business capability within a certain context boundary, and each must be developed autonomously and be deployable independently. </a:t>
            </a:r>
          </a:p>
          <a:p>
            <a:r>
              <a:rPr lang="en-US" dirty="0"/>
              <a:t>Finally, each microservice should own its related domain data model and domain logic (sovereignty and decentralized data management) and could be based on different data storage technologies (SQL, NoSQL) and different programming languages.</a:t>
            </a:r>
          </a:p>
          <a:p>
            <a:r>
              <a:rPr lang="en-US" dirty="0"/>
              <a:t>What size should a microservice be? When developing a microservice, size shouldn't be the important point. </a:t>
            </a:r>
          </a:p>
          <a:p>
            <a:r>
              <a:rPr lang="en-US" dirty="0"/>
              <a:t>Instead, the important point should be to create loosely coupled services so you have autonomy of development, deployment, and scale, for each service. </a:t>
            </a:r>
          </a:p>
          <a:p>
            <a:r>
              <a:rPr lang="en-US" dirty="0"/>
              <a:t>Of course, when identifying and designing microservices, you should try to make them as small as possible as long as you don't have too many direct dependencies with other microservices. </a:t>
            </a:r>
          </a:p>
          <a:p>
            <a:r>
              <a:rPr lang="en-US" dirty="0"/>
              <a:t>More important than the size of the microservice is the internal cohesion it must have and its independence from other services.</a:t>
            </a:r>
          </a:p>
          <a:p>
            <a:r>
              <a:rPr lang="en-US" dirty="0"/>
              <a:t>Why a microservices architecture? In short, it provides long-term agility.</a:t>
            </a:r>
          </a:p>
          <a:p>
            <a:r>
              <a:rPr lang="en-US" dirty="0"/>
              <a:t> Microservices enable better maintainability in complex, large, and highly-scalable systems by letting you create applications based on many independently deployable services that each have granular and autonomous lifecycles.</a:t>
            </a:r>
          </a:p>
          <a:p>
            <a:r>
              <a:rPr lang="en-US" dirty="0"/>
              <a:t>As an additional benefit, microservices can scale out independently. Instead of having a single monolithic application that you must scale out as a unit, you can instead scale out specific microservices. That way, you can scale just the functional area that needs more processing power or network bandwidth to support demand, rather than scaling out other areas of the application that don't need to be scaled. That means cost savings because you need less hardware.</a:t>
            </a:r>
          </a:p>
          <a:p>
            <a:endParaRPr lang="en-US" dirty="0">
              <a:cs typeface="Calibri"/>
            </a:endParaRPr>
          </a:p>
          <a:p>
            <a:r>
              <a:rPr lang="en-US" dirty="0"/>
              <a:t>As Figure shows, in the traditional monolithic approach, the application scales by cloning the whole app in several servers/VM. In the microservices approach, functionality is segregated in smaller services, so each service can scale independently. The microservices approach allows agile changes and rapid iteration of each microservice, because you can change specific, small areas of complex, large, and scalable applications.</a:t>
            </a:r>
          </a:p>
          <a:p>
            <a:r>
              <a:rPr lang="en-US" dirty="0"/>
              <a:t>Architecting fine-grained microservices-based applications enables continuous integration and continuous delivery practices. It also accelerates delivery of new functions into the application. Fine-grained composition of applications also allows you to run and test microservices in isolation, and to evolve them autonomously while maintaining clear contracts between them. As long as you don't change the interfaces or contracts, you can change the internal implementation of any microservice or add new functionality without breaking other microservices.</a:t>
            </a:r>
          </a:p>
          <a:p>
            <a:r>
              <a:rPr lang="en-US" dirty="0"/>
              <a:t>The following are important aspects to enable success in going into production with a microservices-based system:</a:t>
            </a:r>
          </a:p>
          <a:p>
            <a:pPr marL="171450" indent="-171450">
              <a:buFont typeface="Arial"/>
              <a:buChar char="•"/>
            </a:pPr>
            <a:r>
              <a:rPr lang="en-US" dirty="0"/>
              <a:t>Monitoring and health checks of the services and infrastructure.</a:t>
            </a:r>
          </a:p>
          <a:p>
            <a:pPr marL="171450" indent="-171450">
              <a:buFont typeface="Arial"/>
              <a:buChar char="•"/>
            </a:pPr>
            <a:r>
              <a:rPr lang="en-US" dirty="0"/>
              <a:t>Scalable infrastructure for the services (that is, cloud and orchestrators).</a:t>
            </a:r>
          </a:p>
          <a:p>
            <a:pPr marL="171450" indent="-171450">
              <a:buFont typeface="Arial"/>
              <a:buChar char="•"/>
            </a:pPr>
            <a:r>
              <a:rPr lang="en-US" dirty="0"/>
              <a:t>Security design and implementation at multiple levels: authentication, authorization, secrets management, secure communication, etc.</a:t>
            </a:r>
          </a:p>
          <a:p>
            <a:pPr marL="171450" indent="-171450">
              <a:buFont typeface="Arial"/>
              <a:buChar char="•"/>
            </a:pPr>
            <a:r>
              <a:rPr lang="en-US" dirty="0"/>
              <a:t>Rapid application delivery, usually with different teams focusing on different microservices.</a:t>
            </a:r>
          </a:p>
          <a:p>
            <a:pPr marL="171450" indent="-171450">
              <a:buFont typeface="Arial"/>
              <a:buChar char="•"/>
            </a:pPr>
            <a:r>
              <a:rPr lang="en-US" dirty="0"/>
              <a:t>DevOps and CI/CD practices and infrastructure.</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35</a:t>
            </a:fld>
            <a:endParaRPr lang="en-US" dirty="0"/>
          </a:p>
        </p:txBody>
      </p:sp>
    </p:spTree>
    <p:extLst>
      <p:ext uri="{BB962C8B-B14F-4D97-AF65-F5344CB8AC3E}">
        <p14:creationId xmlns:p14="http://schemas.microsoft.com/office/powerpoint/2010/main" val="930526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Diagram is form Day 1 If you see the code for Day 1 you will realize that even though we did create 3 Workers in Azure kubernetes cluster thet were not architected to leverage this orchestration they we re all doing same thing. They were all taking all the stock symbols from Postgres SQL  and print max for each symbol. This is not effiecint design. The effiencient Design  would be that the calculation is divided between  between 3 Workers so for 100 Symbols if each one of them picked up 33 will have increade the performance </a:t>
            </a:r>
          </a:p>
          <a:p>
            <a:endParaRPr lang="en-US" dirty="0">
              <a:cs typeface="Calibri"/>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36</a:t>
            </a:fld>
            <a:endParaRPr lang="en-US" dirty="0"/>
          </a:p>
        </p:txBody>
      </p:sp>
    </p:spTree>
    <p:extLst>
      <p:ext uri="{BB962C8B-B14F-4D97-AF65-F5344CB8AC3E}">
        <p14:creationId xmlns:p14="http://schemas.microsoft.com/office/powerpoint/2010/main" val="3630066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todays Demo we design worker in such a way that it </a:t>
            </a:r>
            <a:r>
              <a:rPr lang="en-US" dirty="0" err="1">
                <a:cs typeface="Calibri"/>
              </a:rPr>
              <a:t>levereges</a:t>
            </a:r>
            <a:r>
              <a:rPr lang="en-US" dirty="0">
                <a:cs typeface="Calibri"/>
              </a:rPr>
              <a:t> this </a:t>
            </a:r>
            <a:r>
              <a:rPr lang="en-US" dirty="0" err="1">
                <a:cs typeface="Calibri"/>
              </a:rPr>
              <a:t>orceshtration</a:t>
            </a:r>
            <a:r>
              <a:rPr lang="en-US" dirty="0">
                <a:cs typeface="Calibri"/>
              </a:rPr>
              <a:t>. We will introduce Service bus  and Key vault in the mix. The design would look like this Here Client would make a request to Server and Server will talk to IEX API and will fetch 100 stock symbols and its data . It will add the data to </a:t>
            </a:r>
            <a:r>
              <a:rPr lang="en-US" dirty="0" err="1">
                <a:cs typeface="Calibri"/>
              </a:rPr>
              <a:t>PostgresSql</a:t>
            </a:r>
            <a:r>
              <a:rPr lang="en-US" dirty="0">
                <a:cs typeface="Calibri"/>
              </a:rPr>
              <a:t> and will also create Message to for each of the symbols. So in all it will post 100 messages with content as symbol name. 3 Workers will be polling the service bus and will grab the message and process them and will complete the work in 13 time. </a:t>
            </a:r>
          </a:p>
          <a:p>
            <a:r>
              <a:rPr lang="en-US" dirty="0">
                <a:cs typeface="Calibri"/>
              </a:rPr>
              <a:t>So when data size increases for this amazing application we can add another node to the mix. This is </a:t>
            </a:r>
            <a:r>
              <a:rPr lang="en-US" dirty="0" err="1">
                <a:cs typeface="Calibri"/>
              </a:rPr>
              <a:t>wht</a:t>
            </a:r>
            <a:r>
              <a:rPr lang="en-US" dirty="0">
                <a:cs typeface="Calibri"/>
              </a:rPr>
              <a:t> Microservices based architecture look like.</a:t>
            </a:r>
          </a:p>
        </p:txBody>
      </p:sp>
      <p:sp>
        <p:nvSpPr>
          <p:cNvPr id="4" name="Slide Number Placeholder 3"/>
          <p:cNvSpPr>
            <a:spLocks noGrp="1"/>
          </p:cNvSpPr>
          <p:nvPr>
            <p:ph type="sldNum" sz="quarter" idx="5"/>
          </p:nvPr>
        </p:nvSpPr>
        <p:spPr/>
        <p:txBody>
          <a:bodyPr/>
          <a:lstStyle/>
          <a:p>
            <a:fld id="{3966A25E-58F8-441D-AA5C-F9CE201FCD08}" type="slidenum">
              <a:rPr lang="en-US" smtClean="0"/>
              <a:t>37</a:t>
            </a:fld>
            <a:endParaRPr lang="en-US" dirty="0"/>
          </a:p>
        </p:txBody>
      </p:sp>
    </p:spTree>
    <p:extLst>
      <p:ext uri="{BB962C8B-B14F-4D97-AF65-F5344CB8AC3E}">
        <p14:creationId xmlns:p14="http://schemas.microsoft.com/office/powerpoint/2010/main" val="2912276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a:p>
            <a:br>
              <a:rPr lang="en-US" dirty="0"/>
            </a:b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38</a:t>
            </a:fld>
            <a:endParaRPr lang="en-US" dirty="0"/>
          </a:p>
        </p:txBody>
      </p:sp>
    </p:spTree>
    <p:extLst>
      <p:ext uri="{BB962C8B-B14F-4D97-AF65-F5344CB8AC3E}">
        <p14:creationId xmlns:p14="http://schemas.microsoft.com/office/powerpoint/2010/main" val="2562808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a normal pizza shop you must be seeing that there is somebody taking orders.</a:t>
            </a:r>
          </a:p>
          <a:p>
            <a:r>
              <a:rPr lang="en-US" dirty="0">
                <a:cs typeface="Calibri"/>
              </a:rPr>
              <a:t>And when The Pizza is being made they don’t stop taking orders. They keep taking orders from clients</a:t>
            </a:r>
          </a:p>
          <a:p>
            <a:r>
              <a:rPr lang="en-US" dirty="0">
                <a:cs typeface="Calibri"/>
              </a:rPr>
              <a:t>So multiple clients order and get acknowledgement </a:t>
            </a:r>
            <a:r>
              <a:rPr lang="en-US" dirty="0" err="1">
                <a:cs typeface="Calibri"/>
              </a:rPr>
              <a:t>instanly</a:t>
            </a:r>
            <a:r>
              <a:rPr lang="en-US" dirty="0">
                <a:cs typeface="Calibri"/>
              </a:rPr>
              <a:t>. You order is </a:t>
            </a:r>
            <a:r>
              <a:rPr lang="en-US" dirty="0" err="1">
                <a:cs typeface="Calibri"/>
              </a:rPr>
              <a:t>booked.Confirmation</a:t>
            </a:r>
            <a:r>
              <a:rPr lang="en-US" dirty="0">
                <a:cs typeface="Calibri"/>
              </a:rPr>
              <a:t> is given.</a:t>
            </a:r>
          </a:p>
          <a:p>
            <a:r>
              <a:rPr lang="en-US" dirty="0">
                <a:cs typeface="Calibri"/>
              </a:rPr>
              <a:t>They are free to go anywhere and comeback or check there phone anything they can do.</a:t>
            </a:r>
          </a:p>
          <a:p>
            <a:r>
              <a:rPr lang="en-US" dirty="0">
                <a:cs typeface="Calibri"/>
              </a:rPr>
              <a:t>What we need is a list to store the orders. So in the backend the pizza making goes on and in the </a:t>
            </a:r>
            <a:r>
              <a:rPr lang="en-US" dirty="0" err="1">
                <a:cs typeface="Calibri"/>
              </a:rPr>
              <a:t>fornt</a:t>
            </a:r>
            <a:r>
              <a:rPr lang="en-US" dirty="0">
                <a:cs typeface="Calibri"/>
              </a:rPr>
              <a:t> as many orders can be taken. It’s an </a:t>
            </a:r>
            <a:r>
              <a:rPr lang="en-US" dirty="0" err="1">
                <a:cs typeface="Calibri"/>
              </a:rPr>
              <a:t>asynchronouse</a:t>
            </a:r>
            <a:r>
              <a:rPr lang="en-US" dirty="0">
                <a:cs typeface="Calibri"/>
              </a:rPr>
              <a:t> process .</a:t>
            </a:r>
          </a:p>
          <a:p>
            <a:r>
              <a:rPr lang="en-US" dirty="0">
                <a:cs typeface="Calibri"/>
              </a:rPr>
              <a:t>This process allows client to do something while pizza is made he is free and you as pizza maker can prioritize pizza making . Some pizza is simple to make or you only have coke to be filled in a glass you can prioritize that.</a:t>
            </a:r>
          </a:p>
          <a:p>
            <a:r>
              <a:rPr lang="en-US" dirty="0">
                <a:cs typeface="Calibri"/>
              </a:rPr>
              <a:t>Next good thing that can happen is You are popular and have 4 stores now each store has </a:t>
            </a:r>
            <a:r>
              <a:rPr lang="en-US" dirty="0" err="1">
                <a:cs typeface="Calibri"/>
              </a:rPr>
              <a:t>itsbown</a:t>
            </a:r>
            <a:r>
              <a:rPr lang="en-US" dirty="0">
                <a:cs typeface="Calibri"/>
              </a:rPr>
              <a:t> list. Now lets say PS4 goes down no power. We cannot assign orders to other PS as the queue is destroyed too. So here is the problem with list. For us to redistribute PS4 orders we need </a:t>
            </a:r>
            <a:r>
              <a:rPr lang="en-US" dirty="0" err="1">
                <a:cs typeface="Calibri"/>
              </a:rPr>
              <a:t>persistance</a:t>
            </a:r>
            <a:r>
              <a:rPr lang="en-US" dirty="0">
                <a:cs typeface="Calibri"/>
              </a:rPr>
              <a:t>.</a:t>
            </a:r>
          </a:p>
          <a:p>
            <a:endParaRPr lang="en-US" dirty="0">
              <a:cs typeface="Calibri"/>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39</a:t>
            </a:fld>
            <a:endParaRPr lang="en-US" dirty="0"/>
          </a:p>
        </p:txBody>
      </p:sp>
    </p:spTree>
    <p:extLst>
      <p:ext uri="{BB962C8B-B14F-4D97-AF65-F5344CB8AC3E}">
        <p14:creationId xmlns:p14="http://schemas.microsoft.com/office/powerpoint/2010/main" val="2116084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our new design we have 4 servers and we have database which will be storing the orders we have. We will distribute </a:t>
            </a:r>
            <a:r>
              <a:rPr lang="en-US" dirty="0" err="1">
                <a:cs typeface="Calibri"/>
              </a:rPr>
              <a:t>ordrs</a:t>
            </a:r>
            <a:r>
              <a:rPr lang="en-US" dirty="0">
                <a:cs typeface="Calibri"/>
              </a:rPr>
              <a:t> between servers. 20 to s1 and 8 to s2 and 3 to s3 and 9 and 11 to s4 have been assigned. Now lets say S4 goes down so how will be assign 9 and 11 to other 3 servers? We will have a Notifier here and it will have heartbeat check of servers every 15 minutes If a server does not respond it assumes its dead. Notifier will try to get 9 and 11 to other servers. Lets say 3 job is still not done the notifier query is gets 3 again and may be assigns to s2 so same pizza is made twice and there is a loss of money so may be we add load balancer it will assign some tasks to each server. And so each </a:t>
            </a:r>
            <a:r>
              <a:rPr lang="en-US" dirty="0" err="1">
                <a:cs typeface="Calibri"/>
              </a:rPr>
              <a:t>serer</a:t>
            </a:r>
            <a:r>
              <a:rPr lang="en-US" dirty="0">
                <a:cs typeface="Calibri"/>
              </a:rPr>
              <a:t> will have its list. Now if S4 goes down then the list of S3 will stay like before but 9 and 11 will be assigned to others like this. So if you want NOTIFIER HEARTBEAT PERSISTANCE AND LOADBALANCING YOU WANT SERVICE BUS.</a:t>
            </a:r>
          </a:p>
        </p:txBody>
      </p:sp>
      <p:sp>
        <p:nvSpPr>
          <p:cNvPr id="4" name="Slide Number Placeholder 3"/>
          <p:cNvSpPr>
            <a:spLocks noGrp="1"/>
          </p:cNvSpPr>
          <p:nvPr>
            <p:ph type="sldNum" sz="quarter" idx="5"/>
          </p:nvPr>
        </p:nvSpPr>
        <p:spPr/>
        <p:txBody>
          <a:bodyPr/>
          <a:lstStyle/>
          <a:p>
            <a:fld id="{3966A25E-58F8-441D-AA5C-F9CE201FCD08}" type="slidenum">
              <a:rPr lang="en-US" smtClean="0"/>
              <a:t>40</a:t>
            </a:fld>
            <a:endParaRPr lang="en-US" dirty="0"/>
          </a:p>
        </p:txBody>
      </p:sp>
    </p:spTree>
    <p:extLst>
      <p:ext uri="{BB962C8B-B14F-4D97-AF65-F5344CB8AC3E}">
        <p14:creationId xmlns:p14="http://schemas.microsoft.com/office/powerpoint/2010/main" val="10402420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Storage Queues</a:t>
            </a:r>
            <a:endParaRPr lang="en-US" i="1" dirty="0"/>
          </a:p>
          <a:p>
            <a:r>
              <a:rPr lang="en-US" u="sng" dirty="0">
                <a:hlinkClick r:id="rId3"/>
              </a:rPr>
              <a:t>Azure Storage Queue</a:t>
            </a:r>
            <a:r>
              <a:rPr lang="en-US" dirty="0"/>
              <a:t> is a service for storing large numbers of messages that can be accessed from anywhere in the world via authenticated calls using HTTP or HTTPS. A single queue message can be up to 64 KB in size, and a queue can contain millions of messages, up to the total capacity limit of a storage account.</a:t>
            </a:r>
            <a:endParaRPr lang="en-US" dirty="0">
              <a:cs typeface="Calibri"/>
            </a:endParaRPr>
          </a:p>
          <a:p>
            <a:r>
              <a:rPr lang="en-US" dirty="0"/>
              <a:t>In systems that require intense processing, handling it all in a single process is virtually impossible. Possible processing failures, outages, hardware limitations, or cost constraints prescribe to divide work into chunks and distribute to processes that can handle it. This also helps with the responsibilities concern, where a process doesn’t have to assume all the responsibilities and turn into a monolithic system. The approach is to divide work among processes and distribute or delegate among other processes.</a:t>
            </a:r>
          </a:p>
          <a:p>
            <a:r>
              <a:rPr lang="en-US" dirty="0"/>
              <a:t>While this approach sounds straight-forward, several considerations need to be made such as temporal coupling, outages, workloads, and more.</a:t>
            </a:r>
          </a:p>
          <a:p>
            <a:endParaRPr lang="en-US" dirty="0">
              <a:cs typeface="Calibri"/>
            </a:endParaRPr>
          </a:p>
          <a:p>
            <a:r>
              <a:rPr lang="en-US"/>
              <a:t>https://docs.microsoft.com/en-us/azure/service-bus-messaging/service-bus-queues-topics-subscriptions</a:t>
            </a:r>
          </a:p>
          <a:p>
            <a:endParaRPr lang="en-US" dirty="0">
              <a:cs typeface="Calibri"/>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41</a:t>
            </a:fld>
            <a:endParaRPr lang="en-US" dirty="0"/>
          </a:p>
        </p:txBody>
      </p:sp>
    </p:spTree>
    <p:extLst>
      <p:ext uri="{BB962C8B-B14F-4D97-AF65-F5344CB8AC3E}">
        <p14:creationId xmlns:p14="http://schemas.microsoft.com/office/powerpoint/2010/main" val="3889373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Show in portal</a:t>
            </a:r>
          </a:p>
        </p:txBody>
      </p:sp>
      <p:sp>
        <p:nvSpPr>
          <p:cNvPr id="4" name="Slide Number Placeholder 3"/>
          <p:cNvSpPr>
            <a:spLocks noGrp="1"/>
          </p:cNvSpPr>
          <p:nvPr>
            <p:ph type="sldNum" sz="quarter" idx="5"/>
          </p:nvPr>
        </p:nvSpPr>
        <p:spPr/>
        <p:txBody>
          <a:bodyPr/>
          <a:lstStyle/>
          <a:p>
            <a:fld id="{3966A25E-58F8-441D-AA5C-F9CE201FCD08}" type="slidenum">
              <a:rPr lang="en-US" smtClean="0"/>
              <a:t>42</a:t>
            </a:fld>
            <a:endParaRPr lang="en-US" dirty="0"/>
          </a:p>
        </p:txBody>
      </p:sp>
    </p:spTree>
    <p:extLst>
      <p:ext uri="{BB962C8B-B14F-4D97-AF65-F5344CB8AC3E}">
        <p14:creationId xmlns:p14="http://schemas.microsoft.com/office/powerpoint/2010/main" val="301702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Show in portal</a:t>
            </a:r>
          </a:p>
        </p:txBody>
      </p:sp>
      <p:sp>
        <p:nvSpPr>
          <p:cNvPr id="4" name="Slide Number Placeholder 3"/>
          <p:cNvSpPr>
            <a:spLocks noGrp="1"/>
          </p:cNvSpPr>
          <p:nvPr>
            <p:ph type="sldNum" sz="quarter" idx="5"/>
          </p:nvPr>
        </p:nvSpPr>
        <p:spPr/>
        <p:txBody>
          <a:bodyPr/>
          <a:lstStyle/>
          <a:p>
            <a:fld id="{3966A25E-58F8-441D-AA5C-F9CE201FCD08}" type="slidenum">
              <a:rPr lang="en-US" smtClean="0"/>
              <a:t>43</a:t>
            </a:fld>
            <a:endParaRPr lang="en-US" dirty="0"/>
          </a:p>
        </p:txBody>
      </p:sp>
    </p:spTree>
    <p:extLst>
      <p:ext uri="{BB962C8B-B14F-4D97-AF65-F5344CB8AC3E}">
        <p14:creationId xmlns:p14="http://schemas.microsoft.com/office/powerpoint/2010/main" val="197575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44</a:t>
            </a:fld>
            <a:endParaRPr lang="en-US" dirty="0"/>
          </a:p>
        </p:txBody>
      </p:sp>
    </p:spTree>
    <p:extLst>
      <p:ext uri="{BB962C8B-B14F-4D97-AF65-F5344CB8AC3E}">
        <p14:creationId xmlns:p14="http://schemas.microsoft.com/office/powerpoint/2010/main" val="4122558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dirty="0">
                <a:hlinkClick r:id="rId3"/>
              </a:rPr>
              <a:t>https://www.youtube.com/watch?v=xpDnVSmNFX0</a:t>
            </a:r>
            <a:endParaRPr lang="en-US" dirty="0">
              <a:cs typeface="Calibri"/>
              <a:hlinkClick r:id="rId3"/>
            </a:endParaRPr>
          </a:p>
          <a:p>
            <a:r>
              <a:rPr lang="en-US" dirty="0">
                <a:cs typeface="Calibri"/>
              </a:rPr>
              <a:t>Imagine u have a computer and you have algo written. This code is running on computer. It takes a input and gives an output after working the logic. Ppl look at  the program and want to pay you for using this code. Now you cant give your computer to them. </a:t>
            </a:r>
          </a:p>
          <a:p>
            <a:r>
              <a:rPr lang="en-US" dirty="0">
                <a:cs typeface="Calibri"/>
              </a:rPr>
              <a:t>So you will expose your code using some protocol on internet using API. So ppl will send request and you will send back response. So let say you have put your app on Azure VM. </a:t>
            </a:r>
          </a:p>
          <a:p>
            <a:r>
              <a:rPr lang="en-US" dirty="0">
                <a:cs typeface="Calibri"/>
              </a:rPr>
              <a:t>Lots of people are </a:t>
            </a:r>
            <a:r>
              <a:rPr lang="en-US" dirty="0" err="1">
                <a:cs typeface="Calibri"/>
              </a:rPr>
              <a:t>are</a:t>
            </a:r>
            <a:r>
              <a:rPr lang="en-US" dirty="0">
                <a:cs typeface="Calibri"/>
              </a:rPr>
              <a:t> now using this app and you want performance and </a:t>
            </a:r>
            <a:r>
              <a:rPr lang="en-US" dirty="0" err="1">
                <a:cs typeface="Calibri"/>
              </a:rPr>
              <a:t>relsiliency</a:t>
            </a:r>
            <a:r>
              <a:rPr lang="en-US" dirty="0">
                <a:cs typeface="Calibri"/>
              </a:rPr>
              <a:t> so how do you do that . Lets add a bigger machine. Another is buy more machine. The ability to handle more requests by above is called scaling. Lager vertical  for the more </a:t>
            </a:r>
            <a:r>
              <a:rPr lang="en-US" dirty="0" err="1">
                <a:cs typeface="Calibri"/>
              </a:rPr>
              <a:t>maching</a:t>
            </a:r>
            <a:r>
              <a:rPr lang="en-US" dirty="0">
                <a:cs typeface="Calibri"/>
              </a:rPr>
              <a:t> we send to different machine is horizontal. </a:t>
            </a:r>
          </a:p>
          <a:p>
            <a:r>
              <a:rPr lang="en-US" dirty="0">
                <a:cs typeface="Calibri"/>
              </a:rPr>
              <a:t>We need load balancer for HS. HS is </a:t>
            </a:r>
            <a:r>
              <a:rPr lang="en-US" dirty="0" err="1">
                <a:cs typeface="Calibri"/>
              </a:rPr>
              <a:t>relilient</a:t>
            </a:r>
            <a:r>
              <a:rPr lang="en-US" dirty="0">
                <a:cs typeface="Calibri"/>
              </a:rPr>
              <a:t>. VS is single point failure. In VS IPC and RPC in Horizontal. Data consistency ``</a:t>
            </a:r>
          </a:p>
          <a:p>
            <a:r>
              <a:rPr lang="en-US" dirty="0">
                <a:cs typeface="Calibri"/>
              </a:rPr>
              <a:t>https://</a:t>
            </a:r>
            <a:r>
              <a:rPr lang="en-US" dirty="0" err="1">
                <a:cs typeface="Calibri"/>
              </a:rPr>
              <a:t>video.morganstanley.com</a:t>
            </a:r>
            <a:r>
              <a:rPr lang="en-US" dirty="0">
                <a:cs typeface="Calibri"/>
              </a:rPr>
              <a:t>/#/videos/163d1ed6-d7c1-4ebb-80b1-97c4321c5f9e</a:t>
            </a:r>
          </a:p>
        </p:txBody>
      </p:sp>
      <p:sp>
        <p:nvSpPr>
          <p:cNvPr id="4" name="Slide Number Placeholder 3"/>
          <p:cNvSpPr>
            <a:spLocks noGrp="1"/>
          </p:cNvSpPr>
          <p:nvPr>
            <p:ph type="sldNum" sz="quarter" idx="5"/>
          </p:nvPr>
        </p:nvSpPr>
        <p:spPr/>
        <p:txBody>
          <a:bodyPr/>
          <a:lstStyle/>
          <a:p>
            <a:fld id="{3966A25E-58F8-441D-AA5C-F9CE201FCD08}" type="slidenum">
              <a:rPr lang="en-US" smtClean="0"/>
              <a:t>4</a:t>
            </a:fld>
            <a:endParaRPr lang="en-US" dirty="0"/>
          </a:p>
        </p:txBody>
      </p:sp>
    </p:spTree>
    <p:extLst>
      <p:ext uri="{BB962C8B-B14F-4D97-AF65-F5344CB8AC3E}">
        <p14:creationId xmlns:p14="http://schemas.microsoft.com/office/powerpoint/2010/main" val="435813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Will you take out 100000 dollars and keep them in front of gate ? What will happen? Same if we have passwords and secrets in code some one can use it to get the PII that we want to protect. SO what do we do? We put this money in a safe and code is available </a:t>
            </a:r>
            <a:r>
              <a:rPr lang="en-US" dirty="0" err="1">
                <a:cs typeface="Calibri"/>
              </a:rPr>
              <a:t>toonly</a:t>
            </a:r>
            <a:r>
              <a:rPr lang="en-US" dirty="0">
                <a:cs typeface="Calibri"/>
              </a:rPr>
              <a:t> select few.</a:t>
            </a:r>
          </a:p>
          <a:p>
            <a:r>
              <a:rPr lang="en-US" dirty="0">
                <a:cs typeface="Calibri"/>
              </a:rPr>
              <a:t>Same is the purpose of </a:t>
            </a:r>
            <a:r>
              <a:rPr lang="en-US" dirty="0" err="1">
                <a:cs typeface="Calibri"/>
              </a:rPr>
              <a:t>Keyvalut</a:t>
            </a:r>
            <a:r>
              <a:rPr lang="en-US" dirty="0">
                <a:cs typeface="Calibri"/>
              </a:rPr>
              <a:t>.</a:t>
            </a:r>
          </a:p>
        </p:txBody>
      </p:sp>
      <p:sp>
        <p:nvSpPr>
          <p:cNvPr id="4" name="Slide Number Placeholder 3"/>
          <p:cNvSpPr>
            <a:spLocks noGrp="1"/>
          </p:cNvSpPr>
          <p:nvPr>
            <p:ph type="sldNum" sz="quarter" idx="5"/>
          </p:nvPr>
        </p:nvSpPr>
        <p:spPr/>
        <p:txBody>
          <a:bodyPr/>
          <a:lstStyle/>
          <a:p>
            <a:fld id="{3966A25E-58F8-441D-AA5C-F9CE201FCD08}" type="slidenum">
              <a:rPr lang="en-US" smtClean="0"/>
              <a:t>45</a:t>
            </a:fld>
            <a:endParaRPr lang="en-US" dirty="0"/>
          </a:p>
        </p:txBody>
      </p:sp>
    </p:spTree>
    <p:extLst>
      <p:ext uri="{BB962C8B-B14F-4D97-AF65-F5344CB8AC3E}">
        <p14:creationId xmlns:p14="http://schemas.microsoft.com/office/powerpoint/2010/main" val="29090522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Show in portal</a:t>
            </a:r>
          </a:p>
        </p:txBody>
      </p:sp>
      <p:sp>
        <p:nvSpPr>
          <p:cNvPr id="4" name="Slide Number Placeholder 3"/>
          <p:cNvSpPr>
            <a:spLocks noGrp="1"/>
          </p:cNvSpPr>
          <p:nvPr>
            <p:ph type="sldNum" sz="quarter" idx="5"/>
          </p:nvPr>
        </p:nvSpPr>
        <p:spPr/>
        <p:txBody>
          <a:bodyPr/>
          <a:lstStyle/>
          <a:p>
            <a:fld id="{3966A25E-58F8-441D-AA5C-F9CE201FCD08}" type="slidenum">
              <a:rPr lang="en-US" smtClean="0"/>
              <a:t>46</a:t>
            </a:fld>
            <a:endParaRPr lang="en-US" dirty="0"/>
          </a:p>
        </p:txBody>
      </p:sp>
    </p:spTree>
    <p:extLst>
      <p:ext uri="{BB962C8B-B14F-4D97-AF65-F5344CB8AC3E}">
        <p14:creationId xmlns:p14="http://schemas.microsoft.com/office/powerpoint/2010/main" val="1420691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47</a:t>
            </a:fld>
            <a:endParaRPr lang="en-US" dirty="0"/>
          </a:p>
        </p:txBody>
      </p:sp>
    </p:spTree>
    <p:extLst>
      <p:ext uri="{BB962C8B-B14F-4D97-AF65-F5344CB8AC3E}">
        <p14:creationId xmlns:p14="http://schemas.microsoft.com/office/powerpoint/2010/main" val="1292507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https://www.serverless360.com/azure-service-bus</a:t>
            </a:r>
          </a:p>
        </p:txBody>
      </p:sp>
      <p:sp>
        <p:nvSpPr>
          <p:cNvPr id="4" name="Slide Number Placeholder 3"/>
          <p:cNvSpPr>
            <a:spLocks noGrp="1"/>
          </p:cNvSpPr>
          <p:nvPr>
            <p:ph type="sldNum" sz="quarter" idx="5"/>
          </p:nvPr>
        </p:nvSpPr>
        <p:spPr/>
        <p:txBody>
          <a:bodyPr/>
          <a:lstStyle/>
          <a:p>
            <a:fld id="{3966A25E-58F8-441D-AA5C-F9CE201FCD08}" type="slidenum">
              <a:rPr lang="en-US" smtClean="0"/>
              <a:t>49</a:t>
            </a:fld>
            <a:endParaRPr lang="en-US" dirty="0"/>
          </a:p>
        </p:txBody>
      </p:sp>
    </p:spTree>
    <p:extLst>
      <p:ext uri="{BB962C8B-B14F-4D97-AF65-F5344CB8AC3E}">
        <p14:creationId xmlns:p14="http://schemas.microsoft.com/office/powerpoint/2010/main" val="1698179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that you query your database and as part of the query execution </a:t>
            </a:r>
            <a:r>
              <a:rPr lang="en-US" dirty="0" err="1"/>
              <a:t>TempDB</a:t>
            </a:r>
            <a:r>
              <a:rPr lang="en-US" dirty="0"/>
              <a:t> is used. If that data was written to disk then that creates a hole in our protection, someone could potentially read or copy the </a:t>
            </a:r>
            <a:r>
              <a:rPr lang="en-US" dirty="0" err="1"/>
              <a:t>TempDB</a:t>
            </a:r>
            <a:r>
              <a:rPr lang="en-US" dirty="0"/>
              <a:t> files and might see some of the data we are trying to protect. As a result when you enable TDE against any database on your SQL Server instance, the </a:t>
            </a:r>
            <a:r>
              <a:rPr lang="en-US" dirty="0" err="1"/>
              <a:t>TempDB</a:t>
            </a:r>
            <a:r>
              <a:rPr lang="en-US" dirty="0"/>
              <a:t> database is automatically encrypted as well to prevent this from happening.</a:t>
            </a:r>
          </a:p>
          <a:p>
            <a:r>
              <a:rPr lang="en-US" dirty="0"/>
              <a:t>Data “at rest” of course doesn’t include the following things:</a:t>
            </a:r>
            <a:endParaRPr lang="en-US" dirty="0">
              <a:cs typeface="Calibri"/>
            </a:endParaRPr>
          </a:p>
          <a:p>
            <a:pPr marL="285750" indent="-285750">
              <a:buFont typeface="Arial"/>
              <a:buChar char="•"/>
            </a:pPr>
            <a:r>
              <a:rPr lang="en-US" dirty="0"/>
              <a:t>Data loaded/stored in memory (buffer pool)</a:t>
            </a:r>
            <a:endParaRPr lang="en-US" dirty="0">
              <a:cs typeface="Calibri"/>
            </a:endParaRPr>
          </a:p>
          <a:p>
            <a:pPr marL="285750" indent="-285750">
              <a:buFont typeface="Arial"/>
              <a:buChar char="•"/>
            </a:pPr>
            <a:r>
              <a:rPr lang="en-US" dirty="0"/>
              <a:t>Data returned from a query and being passed across the network</a:t>
            </a:r>
            <a:endParaRPr lang="en-US" dirty="0">
              <a:cs typeface="Calibri"/>
            </a:endParaRPr>
          </a:p>
          <a:p>
            <a:pPr marL="285750" indent="-285750">
              <a:buFont typeface="Arial"/>
              <a:buChar char="•"/>
            </a:pPr>
            <a:r>
              <a:rPr lang="en-US" dirty="0"/>
              <a:t>Data received by a client as a result of a query</a:t>
            </a:r>
            <a:endParaRPr lang="en-US" dirty="0">
              <a:cs typeface="Calibri"/>
            </a:endParaRPr>
          </a:p>
          <a:p>
            <a:endParaRPr lang="en-US" dirty="0">
              <a:cs typeface="+mn-lt"/>
            </a:endParaRPr>
          </a:p>
          <a:p>
            <a:endParaRPr lang="en-US" dirty="0">
              <a:cs typeface="+mn-lt"/>
            </a:endParaRPr>
          </a:p>
          <a:p>
            <a:r>
              <a:rPr lang="en-US" b="1" dirty="0"/>
              <a:t>Terminology and description</a:t>
            </a:r>
            <a:endParaRPr lang="en-US" dirty="0"/>
          </a:p>
          <a:p>
            <a:r>
              <a:rPr lang="en-US" b="1" dirty="0"/>
              <a:t>Data encryption key (DEK)</a:t>
            </a:r>
            <a:r>
              <a:rPr lang="en-US" dirty="0"/>
              <a:t>: A symmetric AES256 key used to encrypt a partition or block of data. Encrypting each block of data with a different key makes crypto analysis attacks more difficult. Access to DEKs is needed by the resource provider or application instance that is encrypting and decrypting a specific block. When you replace a DEK with a new key, only the data in its associated block must be re-encrypted with the new key.</a:t>
            </a:r>
            <a:endParaRPr lang="en-US" dirty="0">
              <a:cs typeface="Calibri"/>
            </a:endParaRPr>
          </a:p>
          <a:p>
            <a:r>
              <a:rPr lang="en-US" b="1" dirty="0"/>
              <a:t>Key encryption key (KEK)</a:t>
            </a:r>
            <a:r>
              <a:rPr lang="en-US" dirty="0"/>
              <a:t>: An encryption key used to encrypt the DEKs. A KEK that never leaves Key Vault allows the DEKs themselves to be encrypted and controlled. The entity that has access to the KEK might be different than the entity that requires the DEK. Since the KEK is required to decrypt the DEKs, the KEK is effectively a single point by which DEKs can be effectively deleted by deletion of the KEK.</a:t>
            </a:r>
            <a:endParaRPr lang="en-US" dirty="0">
              <a:cs typeface="Calibri"/>
            </a:endParaRPr>
          </a:p>
          <a:p>
            <a:r>
              <a:rPr lang="en-US" dirty="0"/>
              <a:t>The DEKs, encrypted with the KEKs, are stored separately. Only an entity with access to the KEK can decrypt these DEKs. For more information, see </a:t>
            </a:r>
            <a:r>
              <a:rPr lang="en-US" dirty="0">
                <a:hlinkClick r:id="rId3"/>
              </a:rPr>
              <a:t>Security in encryption at rest</a:t>
            </a:r>
            <a:r>
              <a:rPr lang="en-US" dirty="0"/>
              <a:t>.</a:t>
            </a:r>
            <a:endParaRPr lang="en-US" dirty="0">
              <a:cs typeface="Calibri"/>
            </a:endParaRPr>
          </a:p>
          <a:p>
            <a:br>
              <a:rPr lang="en-US" dirty="0">
                <a:cs typeface="+mn-lt"/>
              </a:rPr>
            </a:br>
            <a:r>
              <a:rPr lang="en-US" dirty="0">
                <a:hlinkClick r:id="rId4"/>
              </a:rPr>
              <a:t>https://docs.microsoft.com/en-us/azure/postgresql/concepts-data-encryption-postgresql</a:t>
            </a:r>
            <a:endParaRPr lang="en-US"/>
          </a:p>
          <a:p>
            <a:br>
              <a:rPr lang="en-US" dirty="0">
                <a:cs typeface="+mn-lt"/>
              </a:rPr>
            </a:br>
            <a:endParaRPr lang="en-US">
              <a:cs typeface="Calibri"/>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50</a:t>
            </a:fld>
            <a:endParaRPr lang="en-US" dirty="0"/>
          </a:p>
        </p:txBody>
      </p:sp>
    </p:spTree>
    <p:extLst>
      <p:ext uri="{BB962C8B-B14F-4D97-AF65-F5344CB8AC3E}">
        <p14:creationId xmlns:p14="http://schemas.microsoft.com/office/powerpoint/2010/main" val="2933917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t>52</a:t>
            </a:fld>
            <a:endParaRPr lang="en-US" dirty="0"/>
          </a:p>
        </p:txBody>
      </p:sp>
    </p:spTree>
    <p:extLst>
      <p:ext uri="{BB962C8B-B14F-4D97-AF65-F5344CB8AC3E}">
        <p14:creationId xmlns:p14="http://schemas.microsoft.com/office/powerpoint/2010/main" val="7859118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66A25E-58F8-441D-AA5C-F9CE201FCD08}" type="slidenum">
              <a:rPr lang="en-US" smtClean="0"/>
              <a:t>53</a:t>
            </a:fld>
            <a:endParaRPr lang="en-US" dirty="0"/>
          </a:p>
        </p:txBody>
      </p:sp>
    </p:spTree>
    <p:extLst>
      <p:ext uri="{BB962C8B-B14F-4D97-AF65-F5344CB8AC3E}">
        <p14:creationId xmlns:p14="http://schemas.microsoft.com/office/powerpoint/2010/main" val="2278987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57</a:t>
            </a:fld>
            <a:endParaRPr lang="en-US" dirty="0"/>
          </a:p>
        </p:txBody>
      </p:sp>
    </p:spTree>
    <p:extLst>
      <p:ext uri="{BB962C8B-B14F-4D97-AF65-F5344CB8AC3E}">
        <p14:creationId xmlns:p14="http://schemas.microsoft.com/office/powerpoint/2010/main" val="2343406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58</a:t>
            </a:fld>
            <a:endParaRPr lang="en-US" dirty="0"/>
          </a:p>
        </p:txBody>
      </p:sp>
    </p:spTree>
    <p:extLst>
      <p:ext uri="{BB962C8B-B14F-4D97-AF65-F5344CB8AC3E}">
        <p14:creationId xmlns:p14="http://schemas.microsoft.com/office/powerpoint/2010/main" val="22228911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https://docs.microsoft.com/en-ca/azure/web-application-firewall/ag/application-gateway-web-application-firewall-portal</a:t>
            </a:r>
            <a:endParaRPr lang="en-US" dirty="0"/>
          </a:p>
          <a:p>
            <a:endParaRPr lang="en-US"/>
          </a:p>
        </p:txBody>
      </p:sp>
      <p:sp>
        <p:nvSpPr>
          <p:cNvPr id="4" name="Slide Number Placeholder 3"/>
          <p:cNvSpPr>
            <a:spLocks noGrp="1"/>
          </p:cNvSpPr>
          <p:nvPr>
            <p:ph type="sldNum" sz="quarter" idx="5"/>
          </p:nvPr>
        </p:nvSpPr>
        <p:spPr/>
        <p:txBody>
          <a:bodyPr/>
          <a:lstStyle/>
          <a:p>
            <a:fld id="{3966A25E-58F8-441D-AA5C-F9CE201FCD08}" type="slidenum">
              <a:rPr lang="en-US" smtClean="0"/>
              <a:t>60</a:t>
            </a:fld>
            <a:endParaRPr lang="en-US" dirty="0"/>
          </a:p>
        </p:txBody>
      </p:sp>
    </p:spTree>
    <p:extLst>
      <p:ext uri="{BB962C8B-B14F-4D97-AF65-F5344CB8AC3E}">
        <p14:creationId xmlns:p14="http://schemas.microsoft.com/office/powerpoint/2010/main" val="4254243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 diagram of where we want to be for </a:t>
            </a:r>
            <a:r>
              <a:rPr lang="en-US" sz="1200" kern="1200" dirty="0" err="1">
                <a:solidFill>
                  <a:schemeClr val="tx1"/>
                </a:solidFill>
                <a:effectLst/>
                <a:latin typeface="+mn-lt"/>
                <a:ea typeface="+mn-ea"/>
                <a:cs typeface="+mn-cs"/>
              </a:rPr>
              <a:t>shareworks</a:t>
            </a:r>
            <a:r>
              <a:rPr lang="en-US" sz="1200" kern="1200" dirty="0">
                <a:solidFill>
                  <a:schemeClr val="tx1"/>
                </a:solidFill>
                <a:effectLst/>
                <a:latin typeface="+mn-lt"/>
                <a:ea typeface="+mn-ea"/>
                <a:cs typeface="+mn-cs"/>
              </a:rPr>
              <a:t>. This is a microservices based architecture. There are many ways how we can move from Monolith to microservices. One way is strangler service pattern. Using that pattern we slowly move functionality out of Monolith into microservices till its all done.</a:t>
            </a:r>
            <a:br>
              <a:rPr lang="en-US" sz="1200" kern="1200" dirty="0">
                <a:solidFill>
                  <a:schemeClr val="tx1"/>
                </a:solidFill>
                <a:effectLst/>
                <a:latin typeface="+mn-lt"/>
                <a:ea typeface="+mn-ea"/>
                <a:cs typeface="+mn-cs"/>
              </a:rPr>
            </a:b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66A25E-58F8-441D-AA5C-F9CE201FCD08}" type="slidenum">
              <a:rPr lang="en-US" smtClean="0"/>
              <a:t>5</a:t>
            </a:fld>
            <a:endParaRPr lang="en-US" dirty="0"/>
          </a:p>
        </p:txBody>
      </p:sp>
    </p:spTree>
    <p:extLst>
      <p:ext uri="{BB962C8B-B14F-4D97-AF65-F5344CB8AC3E}">
        <p14:creationId xmlns:p14="http://schemas.microsoft.com/office/powerpoint/2010/main" val="14138608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62</a:t>
            </a:fld>
            <a:endParaRPr lang="en-US" dirty="0"/>
          </a:p>
        </p:txBody>
      </p:sp>
    </p:spTree>
    <p:extLst>
      <p:ext uri="{BB962C8B-B14F-4D97-AF65-F5344CB8AC3E}">
        <p14:creationId xmlns:p14="http://schemas.microsoft.com/office/powerpoint/2010/main" val="38105787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400"/>
              </a:spcBef>
            </a:pPr>
            <a:endParaRPr lang="en-US" dirty="0">
              <a:cs typeface="+mn-lt"/>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64</a:t>
            </a:fld>
            <a:endParaRPr lang="en-US" dirty="0"/>
          </a:p>
        </p:txBody>
      </p:sp>
    </p:spTree>
    <p:extLst>
      <p:ext uri="{BB962C8B-B14F-4D97-AF65-F5344CB8AC3E}">
        <p14:creationId xmlns:p14="http://schemas.microsoft.com/office/powerpoint/2010/main" val="38570347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cs typeface="Calibri"/>
            </a:endParaRPr>
          </a:p>
        </p:txBody>
      </p:sp>
      <p:sp>
        <p:nvSpPr>
          <p:cNvPr id="4" name="Slide Number Placeholder 3"/>
          <p:cNvSpPr>
            <a:spLocks noGrp="1"/>
          </p:cNvSpPr>
          <p:nvPr>
            <p:ph type="sldNum" sz="quarter" idx="5"/>
          </p:nvPr>
        </p:nvSpPr>
        <p:spPr/>
        <p:txBody>
          <a:bodyPr/>
          <a:lstStyle/>
          <a:p>
            <a:fld id="{3966A25E-58F8-441D-AA5C-F9CE201FCD08}" type="slidenum">
              <a:rPr lang="en-US" smtClean="0"/>
              <a:t>66</a:t>
            </a:fld>
            <a:endParaRPr lang="en-US" dirty="0"/>
          </a:p>
        </p:txBody>
      </p:sp>
    </p:spTree>
    <p:extLst>
      <p:ext uri="{BB962C8B-B14F-4D97-AF65-F5344CB8AC3E}">
        <p14:creationId xmlns:p14="http://schemas.microsoft.com/office/powerpoint/2010/main" val="28163044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76</a:t>
            </a:fld>
            <a:endParaRPr lang="en-US" dirty="0"/>
          </a:p>
        </p:txBody>
      </p:sp>
    </p:spTree>
    <p:extLst>
      <p:ext uri="{BB962C8B-B14F-4D97-AF65-F5344CB8AC3E}">
        <p14:creationId xmlns:p14="http://schemas.microsoft.com/office/powerpoint/2010/main" val="2374904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How do we break the monolith. We will use </a:t>
            </a:r>
            <a:r>
              <a:rPr lang="en-US" dirty="0" err="1">
                <a:cs typeface="Calibri"/>
              </a:rPr>
              <a:t>Stangler</a:t>
            </a:r>
            <a:r>
              <a:rPr lang="en-US" dirty="0">
                <a:cs typeface="Calibri"/>
              </a:rPr>
              <a:t> pattern</a:t>
            </a:r>
          </a:p>
        </p:txBody>
      </p:sp>
      <p:sp>
        <p:nvSpPr>
          <p:cNvPr id="4" name="Slide Number Placeholder 3"/>
          <p:cNvSpPr>
            <a:spLocks noGrp="1"/>
          </p:cNvSpPr>
          <p:nvPr>
            <p:ph type="sldNum" sz="quarter" idx="5"/>
          </p:nvPr>
        </p:nvSpPr>
        <p:spPr/>
        <p:txBody>
          <a:bodyPr/>
          <a:lstStyle/>
          <a:p>
            <a:fld id="{3966A25E-58F8-441D-AA5C-F9CE201FCD08}" type="slidenum">
              <a:rPr lang="en-US" smtClean="0"/>
              <a:t>6</a:t>
            </a:fld>
            <a:endParaRPr lang="en-US" dirty="0"/>
          </a:p>
        </p:txBody>
      </p:sp>
    </p:spTree>
    <p:extLst>
      <p:ext uri="{BB962C8B-B14F-4D97-AF65-F5344CB8AC3E}">
        <p14:creationId xmlns:p14="http://schemas.microsoft.com/office/powerpoint/2010/main" val="2288779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one example of </a:t>
            </a:r>
            <a:r>
              <a:rPr lang="en-US" sz="1200" kern="1200" dirty="0" err="1">
                <a:solidFill>
                  <a:schemeClr val="tx1"/>
                </a:solidFill>
                <a:effectLst/>
                <a:latin typeface="+mn-lt"/>
                <a:ea typeface="+mn-ea"/>
                <a:cs typeface="+mn-cs"/>
              </a:rPr>
              <a:t>Stangler</a:t>
            </a:r>
            <a:r>
              <a:rPr lang="en-US" sz="1200" kern="1200" dirty="0">
                <a:solidFill>
                  <a:schemeClr val="tx1"/>
                </a:solidFill>
                <a:effectLst/>
                <a:latin typeface="+mn-lt"/>
                <a:ea typeface="+mn-ea"/>
                <a:cs typeface="+mn-cs"/>
              </a:rPr>
              <a:t> pattern in this the monolith had 2 functionalities. While implementing the new functionality as service is important, the only way to eliminate monolith is to incrementally extract modules out of it and convert them into services. Lets look at the example here we have a monolith and the want to break this into microservices based architecture. </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966A25E-58F8-441D-AA5C-F9CE201FCD08}" type="slidenum">
              <a:rPr lang="en-US" smtClean="0"/>
              <a:t>7</a:t>
            </a:fld>
            <a:endParaRPr lang="en-US" dirty="0"/>
          </a:p>
        </p:txBody>
      </p:sp>
    </p:spTree>
    <p:extLst>
      <p:ext uri="{BB962C8B-B14F-4D97-AF65-F5344CB8AC3E}">
        <p14:creationId xmlns:p14="http://schemas.microsoft.com/office/powerpoint/2010/main" val="594892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monolith is a codebase composed all in one piece. This typically means all code in one massive codebase. Monolithic architecture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monolith is built as a large system with a single code base and deployed as a single unit, usually behind a load balancer. It typically consists of four major components: a user interface, business logic, a data interface and a database.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Monoliths offer several advantages, particularly when it comes to operational overhead requirements. Here are some of those basic benefits: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Simplicity: Monolithic architectures are simple to build, test and deploy. These apps can scale horizontally, in one direction, by running several copies of the application behind a load balancer.</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Cross-cutting concerns: With a single codebase, monolithic apps can easily handle cross-cutting concerns, such as logging, configuration management and performance monitoring.</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Performance: Components in a monolith typically share memory which is faster than service-to-service communications using IPC or other mechanisms.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one major drawback of monolithic architectures is tight coupling. Over time, monolithic components become tightly coupled and entangled. This coupling effects management, scalability and continuous deployment. Other cons that stem from tight coupling include: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Reliability: An error in any of the modules in the application can bring the entire application down.</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Updates: Due to a single large codebase and tight coupling, the entire application would have to deploy for each update.</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Technology stack: A monolithic application must use the same technology stack throughout. Changes to the technology stack are expensive, both in terms of the time and cost involved.</a:t>
            </a:r>
            <a:endParaRPr lang="en-CA" sz="1200" kern="1200" dirty="0">
              <a:solidFill>
                <a:schemeClr val="tx1"/>
              </a:solidFill>
              <a:effectLst/>
              <a:latin typeface="+mn-lt"/>
              <a:ea typeface="+mn-ea"/>
              <a:cs typeface="+mn-cs"/>
            </a:endParaRPr>
          </a:p>
          <a:p>
            <a:endParaRPr lang="en-US" dirty="0">
              <a:cs typeface="Calibri"/>
            </a:endParaRPr>
          </a:p>
        </p:txBody>
      </p:sp>
      <p:sp>
        <p:nvSpPr>
          <p:cNvPr id="4" name="Slide Number Placeholder 3"/>
          <p:cNvSpPr>
            <a:spLocks noGrp="1"/>
          </p:cNvSpPr>
          <p:nvPr>
            <p:ph type="sldNum" sz="quarter" idx="10"/>
          </p:nvPr>
        </p:nvSpPr>
        <p:spPr/>
        <p:txBody>
          <a:bodyPr/>
          <a:lstStyle/>
          <a:p>
            <a:fld id="{3966A25E-58F8-441D-AA5C-F9CE201FCD08}" type="slidenum">
              <a:rPr lang="en-US" smtClean="0"/>
              <a:t>8</a:t>
            </a:fld>
            <a:endParaRPr lang="en-US" dirty="0"/>
          </a:p>
        </p:txBody>
      </p:sp>
    </p:spTree>
    <p:extLst>
      <p:ext uri="{BB962C8B-B14F-4D97-AF65-F5344CB8AC3E}">
        <p14:creationId xmlns:p14="http://schemas.microsoft.com/office/powerpoint/2010/main" val="2790703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208712" cy="34925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start I would like to introduce you to Azure portal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the Azure portal?</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Azure portal is a web-based, unified console that provides an alternative to command-line tools. With the Azure portal, you can manage your Azure subscription using a graphical user interface. You can build, manage, and monitor everything from simple web apps to complex cloud deployments. Create custom dashboards for an organized view of resources. Configure accessibility options for an optimal </a:t>
            </a:r>
            <a:r>
              <a:rPr lang="en-US" sz="1200" kern="1200" dirty="0" err="1">
                <a:solidFill>
                  <a:schemeClr val="tx1"/>
                </a:solidFill>
                <a:effectLst/>
                <a:latin typeface="+mn-lt"/>
                <a:ea typeface="+mn-ea"/>
                <a:cs typeface="+mn-cs"/>
              </a:rPr>
              <a:t>experience.The</a:t>
            </a:r>
            <a:r>
              <a:rPr lang="en-US" sz="1200" kern="1200" dirty="0">
                <a:solidFill>
                  <a:schemeClr val="tx1"/>
                </a:solidFill>
                <a:effectLst/>
                <a:latin typeface="+mn-lt"/>
                <a:ea typeface="+mn-ea"/>
                <a:cs typeface="+mn-cs"/>
              </a:rPr>
              <a:t> Azure portal is designed for resiliency and continuous availability. It has a presence in every Azure datacenter. This configuration makes the Azure portal resilient to individual datacenter failures and avoids network slow-downs by being close to users. The Azure portal updates continuously and requires no downtime for maintenance activities.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Resource panel</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solution catalog spans several industry categories, including but not limited to open-source container platforms, virtual machine images, databases, application build and deployment software, developer tools, threat detection, and blockchain. Using Azure Marketplace, you can provision end-to-end solutions quickly and reliably, hosted in your own Azure environment. At the time of writing, this listing included over 8,000 listings.</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Cloud Shell</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select the Cloud Shell icon (&gt;_), you create a new Azure Cloud Shell session. Recall that Azure Cloud Shell is an interactive, browser-accessible shell for managing Azure resources. It provides the flexibility of choosing the shell experience that best suits the way you work. Linux users can opt for a Bash experience, while Windows users can opt for PowerShell. This browser-based terminal lets you control and administer all of your Azure resources in the current subscription through a command-line interface built right into the portal.</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many offerings we will </a:t>
            </a:r>
            <a:r>
              <a:rPr lang="en-US" sz="1200" kern="1200" dirty="0" err="1">
                <a:solidFill>
                  <a:schemeClr val="tx1"/>
                </a:solidFill>
                <a:effectLst/>
                <a:latin typeface="+mn-lt"/>
                <a:ea typeface="+mn-ea"/>
                <a:cs typeface="+mn-cs"/>
              </a:rPr>
              <a:t>centre</a:t>
            </a:r>
            <a:r>
              <a:rPr lang="en-US" sz="1200" kern="1200" dirty="0">
                <a:solidFill>
                  <a:schemeClr val="tx1"/>
                </a:solidFill>
                <a:effectLst/>
                <a:latin typeface="+mn-lt"/>
                <a:ea typeface="+mn-ea"/>
                <a:cs typeface="+mn-cs"/>
              </a:rPr>
              <a:t> around following some of them </a:t>
            </a:r>
            <a:r>
              <a:rPr lang="en-US" sz="1200" kern="1200" dirty="0" err="1">
                <a:solidFill>
                  <a:schemeClr val="tx1"/>
                </a:solidFill>
                <a:effectLst/>
                <a:latin typeface="+mn-lt"/>
                <a:ea typeface="+mn-ea"/>
                <a:cs typeface="+mn-cs"/>
              </a:rPr>
              <a:t>postgresql</a:t>
            </a:r>
            <a:r>
              <a:rPr lang="en-US" sz="1200" kern="1200" dirty="0">
                <a:solidFill>
                  <a:schemeClr val="tx1"/>
                </a:solidFill>
                <a:effectLst/>
                <a:latin typeface="+mn-lt"/>
                <a:ea typeface="+mn-ea"/>
                <a:cs typeface="+mn-cs"/>
              </a:rPr>
              <a:t> database application Gateway WAF service bus storage account app service Azure </a:t>
            </a:r>
            <a:r>
              <a:rPr lang="en-US" sz="1200" kern="1200" dirty="0" err="1">
                <a:solidFill>
                  <a:schemeClr val="tx1"/>
                </a:solidFill>
                <a:effectLst/>
                <a:latin typeface="+mn-lt"/>
                <a:ea typeface="+mn-ea"/>
                <a:cs typeface="+mn-cs"/>
              </a:rPr>
              <a:t>kubernetes</a:t>
            </a:r>
            <a:r>
              <a:rPr lang="en-US" sz="1200" kern="1200" dirty="0">
                <a:solidFill>
                  <a:schemeClr val="tx1"/>
                </a:solidFill>
                <a:effectLst/>
                <a:latin typeface="+mn-lt"/>
                <a:ea typeface="+mn-ea"/>
                <a:cs typeface="+mn-cs"/>
              </a:rPr>
              <a:t> service ACR </a:t>
            </a:r>
            <a:r>
              <a:rPr lang="en-US" sz="1200" kern="1200" dirty="0" err="1">
                <a:solidFill>
                  <a:schemeClr val="tx1"/>
                </a:solidFill>
                <a:effectLst/>
                <a:latin typeface="+mn-lt"/>
                <a:ea typeface="+mn-ea"/>
                <a:cs typeface="+mn-cs"/>
              </a:rPr>
              <a:t>Scalablity</a:t>
            </a:r>
            <a:endParaRPr lang="en-CA" sz="1200" kern="1200" dirty="0">
              <a:solidFill>
                <a:schemeClr val="tx1"/>
              </a:solidFill>
              <a:effectLst/>
              <a:latin typeface="+mn-lt"/>
              <a:ea typeface="+mn-ea"/>
              <a:cs typeface="+mn-cs"/>
            </a:endParaRPr>
          </a:p>
          <a:p>
            <a:endParaRPr lang="en-US" dirty="0">
              <a:cs typeface="Calibri"/>
            </a:endParaRPr>
          </a:p>
        </p:txBody>
      </p:sp>
      <p:sp>
        <p:nvSpPr>
          <p:cNvPr id="4" name="Slide Number Placeholder 3"/>
          <p:cNvSpPr>
            <a:spLocks noGrp="1"/>
          </p:cNvSpPr>
          <p:nvPr>
            <p:ph type="sldNum" sz="quarter" idx="10"/>
          </p:nvPr>
        </p:nvSpPr>
        <p:spPr/>
        <p:txBody>
          <a:bodyPr/>
          <a:lstStyle/>
          <a:p>
            <a:fld id="{3966A25E-58F8-441D-AA5C-F9CE201FCD08}" type="slidenum">
              <a:rPr lang="en-US" smtClean="0"/>
              <a:t>9</a:t>
            </a:fld>
            <a:endParaRPr lang="en-US" dirty="0"/>
          </a:p>
        </p:txBody>
      </p:sp>
    </p:spTree>
    <p:extLst>
      <p:ext uri="{BB962C8B-B14F-4D97-AF65-F5344CB8AC3E}">
        <p14:creationId xmlns:p14="http://schemas.microsoft.com/office/powerpoint/2010/main" val="3628508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W_title slide image">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413384" y="3873838"/>
            <a:ext cx="4138411" cy="740664"/>
          </a:xfrm>
        </p:spPr>
        <p:txBody>
          <a:bodyPr tIns="45720" rIns="82296" bIns="45720" anchor="b" anchorCtr="0"/>
          <a:lstStyle>
            <a:lvl1pPr>
              <a:lnSpc>
                <a:spcPct val="100000"/>
              </a:lnSpc>
              <a:spcBef>
                <a:spcPts val="0"/>
              </a:spcBef>
              <a:defRPr sz="4000" b="0" spc="0" baseline="0">
                <a:solidFill>
                  <a:schemeClr val="tx1"/>
                </a:solidFill>
                <a:latin typeface="+mj-lt"/>
              </a:defRPr>
            </a:lvl1pPr>
            <a:lvl2pPr>
              <a:spcBef>
                <a:spcPts val="1200"/>
              </a:spcBef>
              <a:defRPr sz="2000" b="1" baseline="0">
                <a:solidFill>
                  <a:schemeClr val="accent2"/>
                </a:solidFill>
              </a:defRPr>
            </a:lvl2pPr>
          </a:lstStyle>
          <a:p>
            <a:pPr lvl="0"/>
            <a:r>
              <a:rPr lang="en-US" dirty="0"/>
              <a:t>Presentation Title</a:t>
            </a:r>
          </a:p>
        </p:txBody>
      </p:sp>
      <p:sp>
        <p:nvSpPr>
          <p:cNvPr id="7" name="Text Placeholder 6"/>
          <p:cNvSpPr>
            <a:spLocks noGrp="1"/>
          </p:cNvSpPr>
          <p:nvPr>
            <p:ph type="body" sz="quarter" idx="13" hasCustomPrompt="1"/>
          </p:nvPr>
        </p:nvSpPr>
        <p:spPr>
          <a:xfrm>
            <a:off x="413384" y="4623646"/>
            <a:ext cx="4138411" cy="266700"/>
          </a:xfrm>
        </p:spPr>
        <p:txBody>
          <a:bodyPr/>
          <a:lstStyle>
            <a:lvl1pPr marL="0" indent="0" algn="l" defTabSz="914400" rtl="0" eaLnBrk="1" fontAlgn="base" latinLnBrk="0" hangingPunct="1">
              <a:lnSpc>
                <a:spcPts val="2000"/>
              </a:lnSpc>
              <a:spcBef>
                <a:spcPts val="0"/>
              </a:spcBef>
              <a:spcAft>
                <a:spcPct val="0"/>
              </a:spcAft>
              <a:buClr>
                <a:srgbClr val="005AA4"/>
              </a:buClr>
              <a:buSzPct val="90000"/>
              <a:buFont typeface="Corbel" pitchFamily="34" charset="0"/>
              <a:buNone/>
              <a:defRPr lang="en-US" sz="1600" b="1"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dirty="0"/>
              <a:t>Presentation Subtitle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2145" y="0"/>
            <a:ext cx="6109855" cy="6858000"/>
          </a:xfrm>
          <a:prstGeom prst="rect">
            <a:avLst/>
          </a:prstGeom>
        </p:spPr>
      </p:pic>
    </p:spTree>
    <p:extLst>
      <p:ext uri="{BB962C8B-B14F-4D97-AF65-F5344CB8AC3E}">
        <p14:creationId xmlns:p14="http://schemas.microsoft.com/office/powerpoint/2010/main" val="159653707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_Text">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384048" y="777240"/>
            <a:ext cx="10960608" cy="307777"/>
          </a:xfrm>
        </p:spPr>
        <p:txBody>
          <a:bodyPr/>
          <a:lstStyle>
            <a:lvl1pPr>
              <a:defRPr/>
            </a:lvl1pPr>
          </a:lstStyle>
          <a:p>
            <a:r>
              <a:rPr lang="en-US" dirty="0"/>
              <a:t>Click to add title</a:t>
            </a:r>
          </a:p>
        </p:txBody>
      </p:sp>
      <p:sp>
        <p:nvSpPr>
          <p:cNvPr id="6" name="Text Placeholder 1"/>
          <p:cNvSpPr>
            <a:spLocks noGrp="1"/>
          </p:cNvSpPr>
          <p:nvPr>
            <p:ph type="body" sz="quarter" idx="1"/>
          </p:nvPr>
        </p:nvSpPr>
        <p:spPr>
          <a:xfrm>
            <a:off x="3330575" y="1685925"/>
            <a:ext cx="8478838" cy="4343400"/>
          </a:xfrm>
        </p:spPr>
        <p:txBody>
          <a:bodyPr/>
          <a:lstStyle>
            <a:lvl1pPr>
              <a:lnSpc>
                <a:spcPct val="120000"/>
              </a:lnSpc>
              <a:spcBef>
                <a:spcPts val="1400"/>
              </a:spcBef>
              <a:spcAft>
                <a:spcPts val="0"/>
              </a:spcAft>
              <a:defRPr sz="1600"/>
            </a:lvl1pPr>
            <a:lvl2pPr>
              <a:lnSpc>
                <a:spcPct val="120000"/>
              </a:lnSpc>
              <a:spcBef>
                <a:spcPts val="1000"/>
              </a:spcBef>
              <a:spcAft>
                <a:spcPts val="0"/>
              </a:spcAft>
              <a:defRPr sz="1600"/>
            </a:lvl2pPr>
            <a:lvl3pPr>
              <a:lnSpc>
                <a:spcPct val="120000"/>
              </a:lnSpc>
              <a:spcBef>
                <a:spcPts val="600"/>
              </a:spcBef>
              <a:spcAft>
                <a:spcPts val="0"/>
              </a:spcAft>
              <a:buClr>
                <a:schemeClr val="tx2"/>
              </a:buClr>
              <a:defRPr sz="1600"/>
            </a:lvl3pPr>
            <a:lvl4pPr>
              <a:lnSpc>
                <a:spcPct val="120000"/>
              </a:lnSpc>
              <a:spcBef>
                <a:spcPts val="600"/>
              </a:spcBef>
              <a:buClr>
                <a:schemeClr val="tx2"/>
              </a:buClr>
              <a:defRPr sz="1600"/>
            </a:lvl4pPr>
            <a:lvl5pPr marL="687388" indent="-225425">
              <a:lnSpc>
                <a:spcPct val="120000"/>
              </a:lnSpc>
              <a:spcBef>
                <a:spcPts val="600"/>
              </a:spcBef>
              <a:buClr>
                <a:schemeClr val="tx2"/>
              </a:buClr>
              <a:buFont typeface="Arial" panose="020B0604020202020204" pitchFamily="34" charset="0"/>
              <a:buChar char="–"/>
              <a:defRPr sz="1600"/>
            </a:lvl5pPr>
            <a:lvl6pPr marL="914400" indent="-228600">
              <a:buClr>
                <a:schemeClr val="tx2"/>
              </a:buClr>
              <a:buFont typeface="Arial" panose="020B0604020202020204" pitchFamily="34" charset="0"/>
              <a:buChar char="–"/>
              <a:defRPr sz="16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3754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_One-on-a-Page_full">
    <p:spTree>
      <p:nvGrpSpPr>
        <p:cNvPr id="1" name=""/>
        <p:cNvGrpSpPr/>
        <p:nvPr/>
      </p:nvGrpSpPr>
      <p:grpSpPr>
        <a:xfrm>
          <a:off x="0" y="0"/>
          <a:ext cx="0" cy="0"/>
          <a:chOff x="0" y="0"/>
          <a:chExt cx="0" cy="0"/>
        </a:xfrm>
      </p:grpSpPr>
      <p:sp>
        <p:nvSpPr>
          <p:cNvPr id="5" name="Text Placeholder 1"/>
          <p:cNvSpPr>
            <a:spLocks noGrp="1"/>
          </p:cNvSpPr>
          <p:nvPr>
            <p:ph type="body" sz="quarter" idx="1"/>
          </p:nvPr>
        </p:nvSpPr>
        <p:spPr>
          <a:xfrm>
            <a:off x="384047" y="1691640"/>
            <a:ext cx="11425365" cy="4343400"/>
          </a:xfrm>
        </p:spPr>
        <p:txBody>
          <a:bodyPr/>
          <a:lstStyle>
            <a:lvl1pPr>
              <a:lnSpc>
                <a:spcPct val="120000"/>
              </a:lnSpc>
              <a:spcBef>
                <a:spcPts val="1400"/>
              </a:spcBef>
              <a:spcAft>
                <a:spcPts val="0"/>
              </a:spcAft>
              <a:defRPr/>
            </a:lvl1pPr>
            <a:lvl2pPr>
              <a:lnSpc>
                <a:spcPct val="120000"/>
              </a:lnSpc>
              <a:spcBef>
                <a:spcPts val="200"/>
              </a:spcBef>
              <a:spcAft>
                <a:spcPts val="0"/>
              </a:spcAft>
              <a:defRPr/>
            </a:lvl2pPr>
            <a:lvl3pPr>
              <a:lnSpc>
                <a:spcPct val="120000"/>
              </a:lnSpc>
              <a:spcBef>
                <a:spcPts val="600"/>
              </a:spcBef>
              <a:spcAft>
                <a:spcPts val="0"/>
              </a:spcAft>
              <a:buClr>
                <a:schemeClr val="tx2"/>
              </a:buClr>
              <a:defRPr/>
            </a:lvl3pPr>
            <a:lvl4pPr>
              <a:lnSpc>
                <a:spcPct val="120000"/>
              </a:lnSpc>
              <a:spcBef>
                <a:spcPts val="600"/>
              </a:spcBef>
              <a:buClr>
                <a:schemeClr val="tx2"/>
              </a:buClr>
              <a:defRPr/>
            </a:lvl4pPr>
            <a:lvl5pPr marL="687388" indent="-225425">
              <a:lnSpc>
                <a:spcPct val="120000"/>
              </a:lnSpc>
              <a:spcBef>
                <a:spcPts val="600"/>
              </a:spcBef>
              <a:buClr>
                <a:schemeClr val="tx2"/>
              </a:buClr>
              <a:buFont typeface="Arial" panose="020B0604020202020204" pitchFamily="34" charset="0"/>
              <a:buChar char="–"/>
              <a:defRPr sz="1400"/>
            </a:lvl5pPr>
            <a:lvl6pPr marL="914400" indent="-228600">
              <a:buClr>
                <a:schemeClr val="tx2"/>
              </a:buClr>
              <a:buFont typeface="Arial" panose="020B0604020202020204" pitchFamily="34" charset="0"/>
              <a:buChar cha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2"/>
          <p:cNvSpPr>
            <a:spLocks noGrp="1"/>
          </p:cNvSpPr>
          <p:nvPr>
            <p:ph type="title" hasCustomPrompt="1"/>
          </p:nvPr>
        </p:nvSpPr>
        <p:spPr>
          <a:xfrm>
            <a:off x="384048" y="777240"/>
            <a:ext cx="10960608" cy="307777"/>
          </a:xfrm>
        </p:spPr>
        <p:txBody>
          <a:bodyPr/>
          <a:lstStyle>
            <a:lvl1pPr>
              <a:defRPr/>
            </a:lvl1pPr>
          </a:lstStyle>
          <a:p>
            <a:r>
              <a:rPr lang="en-US" dirty="0"/>
              <a:t>Click to add title</a:t>
            </a:r>
          </a:p>
        </p:txBody>
      </p:sp>
      <p:sp>
        <p:nvSpPr>
          <p:cNvPr id="7"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Tree>
    <p:extLst>
      <p:ext uri="{BB962C8B-B14F-4D97-AF65-F5344CB8AC3E}">
        <p14:creationId xmlns:p14="http://schemas.microsoft.com/office/powerpoint/2010/main" val="2084243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_Two-on-a-Page">
    <p:spTree>
      <p:nvGrpSpPr>
        <p:cNvPr id="1" name=""/>
        <p:cNvGrpSpPr/>
        <p:nvPr/>
      </p:nvGrpSpPr>
      <p:grpSpPr>
        <a:xfrm>
          <a:off x="0" y="0"/>
          <a:ext cx="0" cy="0"/>
          <a:chOff x="0" y="0"/>
          <a:chExt cx="0" cy="0"/>
        </a:xfrm>
      </p:grpSpPr>
      <p:sp>
        <p:nvSpPr>
          <p:cNvPr id="5" name="Text Placeholder 1"/>
          <p:cNvSpPr>
            <a:spLocks noGrp="1"/>
          </p:cNvSpPr>
          <p:nvPr>
            <p:ph type="body" sz="quarter" idx="1"/>
          </p:nvPr>
        </p:nvSpPr>
        <p:spPr>
          <a:xfrm>
            <a:off x="384048" y="1691640"/>
            <a:ext cx="5532120" cy="4486275"/>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2"/>
          <p:cNvSpPr>
            <a:spLocks noGrp="1"/>
          </p:cNvSpPr>
          <p:nvPr>
            <p:ph type="title" hasCustomPrompt="1"/>
          </p:nvPr>
        </p:nvSpPr>
        <p:spPr>
          <a:xfrm>
            <a:off x="384048" y="777240"/>
            <a:ext cx="10960608" cy="307777"/>
          </a:xfrm>
        </p:spPr>
        <p:txBody>
          <a:bodyPr/>
          <a:lstStyle>
            <a:lvl1pPr>
              <a:defRPr/>
            </a:lvl1pPr>
          </a:lstStyle>
          <a:p>
            <a:r>
              <a:rPr lang="en-US" dirty="0"/>
              <a:t>Click to add title</a:t>
            </a:r>
          </a:p>
        </p:txBody>
      </p:sp>
      <p:sp>
        <p:nvSpPr>
          <p:cNvPr id="8"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9" name="Text Placeholder 1"/>
          <p:cNvSpPr>
            <a:spLocks noGrp="1"/>
          </p:cNvSpPr>
          <p:nvPr>
            <p:ph type="body" sz="quarter" idx="11"/>
          </p:nvPr>
        </p:nvSpPr>
        <p:spPr>
          <a:xfrm>
            <a:off x="6278564" y="1691640"/>
            <a:ext cx="5532120" cy="4486275"/>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3826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_Four-on-a-Page">
    <p:spTree>
      <p:nvGrpSpPr>
        <p:cNvPr id="1" name=""/>
        <p:cNvGrpSpPr/>
        <p:nvPr/>
      </p:nvGrpSpPr>
      <p:grpSpPr>
        <a:xfrm>
          <a:off x="0" y="0"/>
          <a:ext cx="0" cy="0"/>
          <a:chOff x="0" y="0"/>
          <a:chExt cx="0" cy="0"/>
        </a:xfrm>
      </p:grpSpPr>
      <p:sp>
        <p:nvSpPr>
          <p:cNvPr id="5" name="Text Placeholder 1"/>
          <p:cNvSpPr>
            <a:spLocks noGrp="1"/>
          </p:cNvSpPr>
          <p:nvPr>
            <p:ph type="body" sz="quarter" idx="1" hasCustomPrompt="1"/>
          </p:nvPr>
        </p:nvSpPr>
        <p:spPr>
          <a:xfrm>
            <a:off x="381000" y="1691640"/>
            <a:ext cx="5532120" cy="1920240"/>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
          <p:cNvSpPr>
            <a:spLocks noGrp="1"/>
          </p:cNvSpPr>
          <p:nvPr>
            <p:ph type="body" sz="quarter" idx="12" hasCustomPrompt="1"/>
          </p:nvPr>
        </p:nvSpPr>
        <p:spPr>
          <a:xfrm>
            <a:off x="6278563" y="1691640"/>
            <a:ext cx="5532120" cy="1920240"/>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
          <p:cNvSpPr>
            <a:spLocks noGrp="1"/>
          </p:cNvSpPr>
          <p:nvPr>
            <p:ph type="body" sz="quarter" idx="13" hasCustomPrompt="1"/>
          </p:nvPr>
        </p:nvSpPr>
        <p:spPr>
          <a:xfrm>
            <a:off x="381000" y="4146094"/>
            <a:ext cx="5532120" cy="1920240"/>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
          <p:cNvSpPr>
            <a:spLocks noGrp="1"/>
          </p:cNvSpPr>
          <p:nvPr>
            <p:ph type="body" sz="quarter" idx="14" hasCustomPrompt="1"/>
          </p:nvPr>
        </p:nvSpPr>
        <p:spPr>
          <a:xfrm>
            <a:off x="6278563" y="4146094"/>
            <a:ext cx="5532120" cy="1920240"/>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8188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Three-on-a-Page ">
    <p:spTree>
      <p:nvGrpSpPr>
        <p:cNvPr id="1" name=""/>
        <p:cNvGrpSpPr/>
        <p:nvPr/>
      </p:nvGrpSpPr>
      <p:grpSpPr>
        <a:xfrm>
          <a:off x="0" y="0"/>
          <a:ext cx="0" cy="0"/>
          <a:chOff x="0" y="0"/>
          <a:chExt cx="0" cy="0"/>
        </a:xfrm>
      </p:grpSpPr>
      <p:sp>
        <p:nvSpPr>
          <p:cNvPr id="6" name="Content Placeholder 1"/>
          <p:cNvSpPr>
            <a:spLocks noGrp="1"/>
          </p:cNvSpPr>
          <p:nvPr>
            <p:ph sz="half" idx="12"/>
          </p:nvPr>
        </p:nvSpPr>
        <p:spPr>
          <a:xfrm>
            <a:off x="384048" y="1691640"/>
            <a:ext cx="3566160" cy="4343400"/>
          </a:xfrm>
        </p:spPr>
        <p:txBody>
          <a:bodyPr vert="horz" lIns="0" tIns="0" rIns="0" bIns="0" rtlCol="0">
            <a:noAutofit/>
          </a:bodyPr>
          <a:lstStyle>
            <a:lvl1pPr>
              <a:defRPr lang="en-US" sz="1600" dirty="0" smtClean="0"/>
            </a:lvl1pPr>
            <a:lvl2pPr>
              <a:spcBef>
                <a:spcPts val="400"/>
              </a:spcBef>
              <a:defRPr lang="en-US" sz="1600" dirty="0" smtClean="0"/>
            </a:lvl2pPr>
            <a:lvl3pPr marL="173038" indent="-173038">
              <a:defRPr lang="en-US" sz="1600" dirty="0" smtClean="0"/>
            </a:lvl3pPr>
            <a:lvl4pPr marL="346075" indent="-165100">
              <a:defRPr lang="en-US" sz="1600" dirty="0" smtClean="0"/>
            </a:lvl4pPr>
            <a:lvl5pPr marL="504825" indent="-152400">
              <a:defRPr lang="en-US" sz="16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half" idx="15"/>
          </p:nvPr>
        </p:nvSpPr>
        <p:spPr>
          <a:xfrm>
            <a:off x="4316170" y="1691640"/>
            <a:ext cx="3566160" cy="4343400"/>
          </a:xfrm>
        </p:spPr>
        <p:txBody>
          <a:bodyPr vert="horz" lIns="0" tIns="0" rIns="0" bIns="0" rtlCol="0">
            <a:noAutofit/>
          </a:bodyPr>
          <a:lstStyle>
            <a:lvl1pPr>
              <a:defRPr lang="en-US" sz="1600" dirty="0" smtClean="0"/>
            </a:lvl1pPr>
            <a:lvl2pPr>
              <a:spcBef>
                <a:spcPts val="400"/>
              </a:spcBef>
              <a:defRPr lang="en-US" sz="1600" dirty="0" smtClean="0"/>
            </a:lvl2pPr>
            <a:lvl3pPr marL="173038" indent="-173038">
              <a:defRPr lang="en-US" sz="1600" dirty="0" smtClean="0"/>
            </a:lvl3pPr>
            <a:lvl4pPr marL="346075" indent="-165100">
              <a:defRPr lang="en-US" sz="1600" dirty="0" smtClean="0"/>
            </a:lvl4pPr>
            <a:lvl5pPr marL="504825" indent="-152400">
              <a:defRPr lang="en-US" sz="16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
          <p:cNvSpPr>
            <a:spLocks noGrp="1"/>
          </p:cNvSpPr>
          <p:nvPr>
            <p:ph sz="half" idx="16"/>
          </p:nvPr>
        </p:nvSpPr>
        <p:spPr>
          <a:xfrm>
            <a:off x="8248293" y="1691640"/>
            <a:ext cx="3566160" cy="4343400"/>
          </a:xfrm>
        </p:spPr>
        <p:txBody>
          <a:bodyPr vert="horz" lIns="0" tIns="0" rIns="0" bIns="0" rtlCol="0">
            <a:noAutofit/>
          </a:bodyPr>
          <a:lstStyle>
            <a:lvl1pPr>
              <a:defRPr lang="en-US" sz="1600" dirty="0" smtClean="0"/>
            </a:lvl1pPr>
            <a:lvl2pPr>
              <a:spcBef>
                <a:spcPts val="400"/>
              </a:spcBef>
              <a:defRPr lang="en-US" sz="1600" dirty="0" smtClean="0"/>
            </a:lvl2pPr>
            <a:lvl3pPr marL="173038" indent="-173038">
              <a:defRPr lang="en-US" sz="1600" dirty="0" smtClean="0"/>
            </a:lvl3pPr>
            <a:lvl4pPr marL="346075" indent="-165100">
              <a:defRPr lang="en-US" sz="1600" dirty="0" smtClean="0"/>
            </a:lvl4pPr>
            <a:lvl5pPr marL="504825" indent="-152400">
              <a:defRPr lang="en-US" sz="16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2" name="Title 1"/>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878424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2/3 Content layout">
    <p:spTree>
      <p:nvGrpSpPr>
        <p:cNvPr id="1" name=""/>
        <p:cNvGrpSpPr/>
        <p:nvPr/>
      </p:nvGrpSpPr>
      <p:grpSpPr>
        <a:xfrm>
          <a:off x="0" y="0"/>
          <a:ext cx="0" cy="0"/>
          <a:chOff x="0" y="0"/>
          <a:chExt cx="0" cy="0"/>
        </a:xfrm>
      </p:grpSpPr>
      <p:sp>
        <p:nvSpPr>
          <p:cNvPr id="9" name="Content Placeholder 1"/>
          <p:cNvSpPr>
            <a:spLocks noGrp="1"/>
          </p:cNvSpPr>
          <p:nvPr>
            <p:ph sz="half" idx="14"/>
          </p:nvPr>
        </p:nvSpPr>
        <p:spPr>
          <a:xfrm>
            <a:off x="384047" y="1691640"/>
            <a:ext cx="3562477" cy="4343400"/>
          </a:xfrm>
        </p:spPr>
        <p:txBody>
          <a:bodyPr vert="horz" lIns="0" tIns="0" rIns="0" bIns="0" rtlCol="0">
            <a:noAutofit/>
          </a:bodyPr>
          <a:lstStyle>
            <a:lvl1pPr>
              <a:defRPr lang="en-US" sz="1600" dirty="0" smtClean="0"/>
            </a:lvl1pPr>
            <a:lvl2pPr>
              <a:spcBef>
                <a:spcPts val="400"/>
              </a:spcBef>
              <a:defRPr lang="en-US" sz="1600" dirty="0" smtClean="0"/>
            </a:lvl2pPr>
            <a:lvl3pPr marL="173038" indent="-173038">
              <a:defRPr lang="en-US" sz="1600" dirty="0" smtClean="0"/>
            </a:lvl3pPr>
            <a:lvl4pPr marL="346075" indent="-165100">
              <a:defRPr lang="en-US" sz="1600" dirty="0" smtClean="0"/>
            </a:lvl4pPr>
            <a:lvl5pPr marL="504825" indent="-152400">
              <a:defRPr lang="en-US" sz="16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
          <p:cNvSpPr>
            <a:spLocks noGrp="1"/>
          </p:cNvSpPr>
          <p:nvPr>
            <p:ph sz="half" idx="15"/>
          </p:nvPr>
        </p:nvSpPr>
        <p:spPr>
          <a:xfrm>
            <a:off x="4313237" y="1691640"/>
            <a:ext cx="7496175" cy="4343400"/>
          </a:xfrm>
        </p:spPr>
        <p:txBody>
          <a:bodyPr vert="horz" lIns="0" tIns="0" rIns="0" bIns="0" rtlCol="0">
            <a:noAutofit/>
          </a:bodyPr>
          <a:lstStyle>
            <a:lvl1pPr>
              <a:defRPr lang="en-US" sz="1600" dirty="0" smtClean="0"/>
            </a:lvl1pPr>
            <a:lvl2pPr>
              <a:spcBef>
                <a:spcPts val="400"/>
              </a:spcBef>
              <a:defRPr lang="en-US" sz="1600" dirty="0" smtClean="0"/>
            </a:lvl2pPr>
            <a:lvl3pPr marL="173038" indent="-173038">
              <a:defRPr lang="en-US" sz="1600" dirty="0" smtClean="0"/>
            </a:lvl3pPr>
            <a:lvl4pPr marL="346075" indent="-165100">
              <a:defRPr lang="en-US" sz="1600" dirty="0" smtClean="0"/>
            </a:lvl4pPr>
            <a:lvl5pPr marL="504825" indent="-152400">
              <a:defRPr lang="en-US" sz="16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2" name="Title 1"/>
          <p:cNvSpPr>
            <a:spLocks noGrp="1"/>
          </p:cNvSpPr>
          <p:nvPr>
            <p:ph type="title" hasCustomPrompt="1"/>
          </p:nvPr>
        </p:nvSpPr>
        <p:spPr/>
        <p:txBody>
          <a:bodyPr/>
          <a:lstStyle/>
          <a:p>
            <a:r>
              <a:rPr lang="en-US" dirty="0"/>
              <a:t>Click to add title</a:t>
            </a:r>
          </a:p>
        </p:txBody>
      </p:sp>
    </p:spTree>
    <p:extLst>
      <p:ext uri="{BB962C8B-B14F-4D97-AF65-F5344CB8AC3E}">
        <p14:creationId xmlns:p14="http://schemas.microsoft.com/office/powerpoint/2010/main" val="841955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Text Placeholder 1"/>
          <p:cNvSpPr>
            <a:spLocks noGrp="1"/>
          </p:cNvSpPr>
          <p:nvPr>
            <p:ph type="body" idx="1" hasCustomPrompt="1"/>
          </p:nvPr>
        </p:nvSpPr>
        <p:spPr>
          <a:xfrm>
            <a:off x="384048" y="1691640"/>
            <a:ext cx="10960608" cy="295466"/>
          </a:xfrm>
        </p:spPr>
        <p:txBody>
          <a:bodyPr wrap="square" anchor="t" anchorCtr="0">
            <a:spAutoFit/>
          </a:bodyPr>
          <a:lstStyle>
            <a:lvl1pPr marL="0" indent="0">
              <a:spcAft>
                <a:spcPts val="0"/>
              </a:spcAft>
              <a:buNone/>
              <a:defRPr sz="16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a:t>
            </a:r>
          </a:p>
        </p:txBody>
      </p:sp>
      <p:sp>
        <p:nvSpPr>
          <p:cNvPr id="13" name="Text Placeholder 2"/>
          <p:cNvSpPr>
            <a:spLocks noGrp="1"/>
          </p:cNvSpPr>
          <p:nvPr>
            <p:ph type="body" idx="2" hasCustomPrompt="1"/>
          </p:nvPr>
        </p:nvSpPr>
        <p:spPr>
          <a:xfrm>
            <a:off x="384048" y="2009059"/>
            <a:ext cx="10960608" cy="258532"/>
          </a:xfrm>
        </p:spPr>
        <p:txBody>
          <a:bodyPr vert="horz" wrap="square" lIns="0" tIns="0" rIns="0" bIns="0" rtlCol="0" anchor="t" anchorCtr="0">
            <a:spAutoFit/>
          </a:bodyPr>
          <a:lstStyle>
            <a:lvl1pPr>
              <a:defRPr lang="en-US" sz="1400" b="0" dirty="0" smtClean="0">
                <a:solidFill>
                  <a:schemeClr val="tx2"/>
                </a:solidFill>
              </a:defRPr>
            </a:lvl1pPr>
          </a:lstStyle>
          <a:p>
            <a:pPr lvl="0">
              <a:spcBef>
                <a:spcPts val="0"/>
              </a:spcBef>
              <a:buNone/>
              <a:tabLst>
                <a:tab pos="3933825" algn="r"/>
              </a:tabLst>
            </a:pPr>
            <a:r>
              <a:rPr lang="en-US" dirty="0"/>
              <a:t>Chart / Table Subtitle</a:t>
            </a:r>
          </a:p>
        </p:txBody>
      </p:sp>
      <p:sp>
        <p:nvSpPr>
          <p:cNvPr id="7" name="Content Placeholder 1"/>
          <p:cNvSpPr>
            <a:spLocks noGrp="1"/>
          </p:cNvSpPr>
          <p:nvPr>
            <p:ph sz="half" idx="15"/>
          </p:nvPr>
        </p:nvSpPr>
        <p:spPr>
          <a:xfrm>
            <a:off x="384048" y="2289544"/>
            <a:ext cx="11430000" cy="3727894"/>
          </a:xfrm>
        </p:spPr>
        <p:txBody>
          <a:bodyPr vert="horz" lIns="0" tIns="0" rIns="0" bIns="0" rtlCol="0">
            <a:noAutofit/>
          </a:bodyPr>
          <a:lstStyle>
            <a:lvl1pPr>
              <a:defRPr lang="en-US" sz="1400" dirty="0" smtClean="0"/>
            </a:lvl1pPr>
            <a:lvl2pPr>
              <a:spcBef>
                <a:spcPts val="400"/>
              </a:spcBef>
              <a:defRPr lang="en-US" sz="1400" dirty="0" smtClean="0">
                <a:solidFill>
                  <a:schemeClr val="tx1"/>
                </a:solidFill>
              </a:defRPr>
            </a:lvl2pPr>
            <a:lvl3pPr marL="173038" indent="-173038">
              <a:defRPr lang="en-US" sz="1400" dirty="0" smtClean="0">
                <a:solidFill>
                  <a:schemeClr val="tx1"/>
                </a:solidFill>
              </a:defRPr>
            </a:lvl3pPr>
            <a:lvl4pPr marL="346075" indent="-165100">
              <a:defRPr lang="en-US" sz="1400" dirty="0" smtClean="0">
                <a:solidFill>
                  <a:schemeClr val="tx1"/>
                </a:solidFill>
              </a:defRPr>
            </a:lvl4pPr>
            <a:lvl5pPr marL="504825" indent="-152400">
              <a:defRPr lang="en-US" sz="1400"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6" name="Title 5">
            <a:extLst>
              <a:ext uri="{FF2B5EF4-FFF2-40B4-BE49-F238E27FC236}">
                <a16:creationId xmlns:a16="http://schemas.microsoft.com/office/drawing/2014/main" id="{293ED907-3CE2-9D4E-BC4F-1CDFA6EB45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6648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ide-by-Side Content">
    <p:spTree>
      <p:nvGrpSpPr>
        <p:cNvPr id="1" name=""/>
        <p:cNvGrpSpPr/>
        <p:nvPr/>
      </p:nvGrpSpPr>
      <p:grpSpPr>
        <a:xfrm>
          <a:off x="0" y="0"/>
          <a:ext cx="0" cy="0"/>
          <a:chOff x="0" y="0"/>
          <a:chExt cx="0" cy="0"/>
        </a:xfrm>
      </p:grpSpPr>
      <p:sp>
        <p:nvSpPr>
          <p:cNvPr id="5" name="Text Placeholder 3"/>
          <p:cNvSpPr>
            <a:spLocks noGrp="1"/>
          </p:cNvSpPr>
          <p:nvPr>
            <p:ph type="body" sz="quarter" idx="14" hasCustomPrompt="1"/>
          </p:nvPr>
        </p:nvSpPr>
        <p:spPr>
          <a:xfrm>
            <a:off x="6281928" y="1691640"/>
            <a:ext cx="5532120" cy="268279"/>
          </a:xfrm>
        </p:spPr>
        <p:txBody>
          <a:bodyPr vert="horz" wrap="square" lIns="0" tIns="0" rIns="0" bIns="0" rtlCol="0" anchor="t" anchorCtr="0">
            <a:spAutoFit/>
          </a:bodyPr>
          <a:lstStyle>
            <a:lvl1pPr>
              <a:defRPr lang="en-US" dirty="0">
                <a:solidFill>
                  <a:schemeClr val="tx1"/>
                </a:solidFill>
              </a:defRPr>
            </a:lvl1pPr>
          </a:lstStyle>
          <a:p>
            <a:pPr lvl="0">
              <a:buNone/>
            </a:pPr>
            <a:r>
              <a:rPr lang="en-US" dirty="0"/>
              <a:t>Chart  / Table Title</a:t>
            </a:r>
          </a:p>
        </p:txBody>
      </p:sp>
      <p:sp>
        <p:nvSpPr>
          <p:cNvPr id="14" name="Text Placeholder 4"/>
          <p:cNvSpPr>
            <a:spLocks noGrp="1"/>
          </p:cNvSpPr>
          <p:nvPr>
            <p:ph type="body" sz="quarter" idx="15" hasCustomPrompt="1"/>
          </p:nvPr>
        </p:nvSpPr>
        <p:spPr>
          <a:xfrm>
            <a:off x="6281928" y="2011680"/>
            <a:ext cx="5532120" cy="258532"/>
          </a:xfrm>
        </p:spPr>
        <p:txBody>
          <a:bodyPr vert="horz" wrap="square" lIns="0" tIns="0" rIns="0" bIns="0" rtlCol="0" anchor="t" anchorCtr="0">
            <a:spAutoFit/>
          </a:bodyPr>
          <a:lstStyle>
            <a:lvl1pPr>
              <a:defRPr lang="en-US" sz="1400" b="0" dirty="0">
                <a:solidFill>
                  <a:schemeClr val="tx2"/>
                </a:solidFill>
              </a:defRPr>
            </a:lvl1pPr>
          </a:lstStyle>
          <a:p>
            <a:pPr lvl="0">
              <a:spcBef>
                <a:spcPts val="0"/>
              </a:spcBef>
              <a:buNone/>
              <a:tabLst>
                <a:tab pos="3933825" algn="r"/>
              </a:tabLst>
            </a:pPr>
            <a:r>
              <a:rPr lang="en-US" dirty="0"/>
              <a:t>Chart / Table Subtitle</a:t>
            </a:r>
          </a:p>
        </p:txBody>
      </p:sp>
      <p:sp>
        <p:nvSpPr>
          <p:cNvPr id="10" name="Text Placeholder 1"/>
          <p:cNvSpPr>
            <a:spLocks noGrp="1"/>
          </p:cNvSpPr>
          <p:nvPr>
            <p:ph type="body" idx="1" hasCustomPrompt="1"/>
          </p:nvPr>
        </p:nvSpPr>
        <p:spPr>
          <a:xfrm>
            <a:off x="384048" y="1691640"/>
            <a:ext cx="5532120" cy="268279"/>
          </a:xfrm>
        </p:spPr>
        <p:txBody>
          <a:bodyPr vert="horz" wrap="square" lIns="0" tIns="0" rIns="0" bIns="0" rtlCol="0" anchor="t" anchorCtr="0">
            <a:spAutoFit/>
          </a:bodyPr>
          <a:lstStyle>
            <a:lvl1pPr>
              <a:defRPr lang="en-US" dirty="0">
                <a:solidFill>
                  <a:schemeClr val="tx1"/>
                </a:solidFill>
              </a:defRPr>
            </a:lvl1pPr>
          </a:lstStyle>
          <a:p>
            <a:pPr lvl="0">
              <a:buNone/>
            </a:pPr>
            <a:r>
              <a:rPr lang="en-US" dirty="0"/>
              <a:t>Chart / Table Title</a:t>
            </a:r>
          </a:p>
        </p:txBody>
      </p:sp>
      <p:sp>
        <p:nvSpPr>
          <p:cNvPr id="11" name="Text Placeholder 2"/>
          <p:cNvSpPr>
            <a:spLocks noGrp="1"/>
          </p:cNvSpPr>
          <p:nvPr>
            <p:ph type="body" idx="16" hasCustomPrompt="1"/>
          </p:nvPr>
        </p:nvSpPr>
        <p:spPr>
          <a:xfrm>
            <a:off x="384048" y="2011680"/>
            <a:ext cx="5532120" cy="258532"/>
          </a:xfrm>
        </p:spPr>
        <p:txBody>
          <a:bodyPr vert="horz" wrap="square" lIns="0" tIns="0" rIns="0" bIns="0" rtlCol="0" anchor="t" anchorCtr="0">
            <a:spAutoFit/>
          </a:bodyPr>
          <a:lstStyle>
            <a:lvl1pPr>
              <a:defRPr lang="en-US" sz="1400" b="0" dirty="0">
                <a:solidFill>
                  <a:schemeClr val="tx2"/>
                </a:solidFill>
              </a:defRPr>
            </a:lvl1pPr>
          </a:lstStyle>
          <a:p>
            <a:pPr lvl="0">
              <a:spcBef>
                <a:spcPts val="0"/>
              </a:spcBef>
              <a:buNone/>
              <a:tabLst>
                <a:tab pos="3933825" algn="r"/>
              </a:tabLst>
            </a:pPr>
            <a:r>
              <a:rPr lang="en-US" dirty="0"/>
              <a:t>Chart / Table Subtitle</a:t>
            </a:r>
          </a:p>
        </p:txBody>
      </p:sp>
      <p:sp>
        <p:nvSpPr>
          <p:cNvPr id="12" name="Content Placeholder 1"/>
          <p:cNvSpPr>
            <a:spLocks noGrp="1"/>
          </p:cNvSpPr>
          <p:nvPr>
            <p:ph sz="half" idx="17"/>
          </p:nvPr>
        </p:nvSpPr>
        <p:spPr>
          <a:xfrm>
            <a:off x="384048" y="2286000"/>
            <a:ext cx="5532120" cy="3794760"/>
          </a:xfrm>
        </p:spPr>
        <p:txBody>
          <a:bodyPr vert="horz" lIns="0" tIns="0" rIns="0" bIns="0" rtlCol="0">
            <a:noAutofit/>
          </a:bodyPr>
          <a:lstStyle>
            <a:lvl1pPr>
              <a:defRPr lang="en-US" sz="1400" dirty="0" smtClean="0"/>
            </a:lvl1pPr>
            <a:lvl2pPr>
              <a:spcBef>
                <a:spcPts val="400"/>
              </a:spcBef>
              <a:defRPr lang="en-US" sz="1400" dirty="0" smtClean="0">
                <a:solidFill>
                  <a:schemeClr val="tx1"/>
                </a:solidFill>
              </a:defRPr>
            </a:lvl2pPr>
            <a:lvl3pPr marL="173038" indent="-173038">
              <a:defRPr lang="en-US" sz="1400" dirty="0" smtClean="0">
                <a:solidFill>
                  <a:schemeClr val="tx1"/>
                </a:solidFill>
              </a:defRPr>
            </a:lvl3pPr>
            <a:lvl4pPr marL="346075" indent="-165100">
              <a:defRPr lang="en-US" sz="1400" dirty="0" smtClean="0">
                <a:solidFill>
                  <a:schemeClr val="tx1"/>
                </a:solidFill>
              </a:defRPr>
            </a:lvl4pPr>
            <a:lvl5pPr marL="504825" indent="-152400">
              <a:defRPr lang="en-US" sz="1400"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
          <p:cNvSpPr>
            <a:spLocks noGrp="1"/>
          </p:cNvSpPr>
          <p:nvPr>
            <p:ph sz="half" idx="18"/>
          </p:nvPr>
        </p:nvSpPr>
        <p:spPr>
          <a:xfrm>
            <a:off x="6281928" y="2286000"/>
            <a:ext cx="5532120" cy="3794760"/>
          </a:xfrm>
        </p:spPr>
        <p:txBody>
          <a:bodyPr vert="horz" lIns="0" tIns="0" rIns="0" bIns="0" rtlCol="0">
            <a:noAutofit/>
          </a:bodyPr>
          <a:lstStyle>
            <a:lvl1pPr>
              <a:defRPr lang="en-US" sz="1400" dirty="0" smtClean="0"/>
            </a:lvl1pPr>
            <a:lvl2pPr>
              <a:spcBef>
                <a:spcPts val="400"/>
              </a:spcBef>
              <a:defRPr lang="en-US" sz="1400" dirty="0" smtClean="0">
                <a:solidFill>
                  <a:schemeClr val="tx1"/>
                </a:solidFill>
              </a:defRPr>
            </a:lvl2pPr>
            <a:lvl3pPr marL="173038" indent="-173038">
              <a:defRPr lang="en-US" sz="1400" dirty="0" smtClean="0">
                <a:solidFill>
                  <a:schemeClr val="tx1"/>
                </a:solidFill>
              </a:defRPr>
            </a:lvl3pPr>
            <a:lvl4pPr marL="346075" indent="-165100">
              <a:defRPr lang="en-US" sz="1400" dirty="0" smtClean="0">
                <a:solidFill>
                  <a:schemeClr val="tx1"/>
                </a:solidFill>
              </a:defRPr>
            </a:lvl4pPr>
            <a:lvl5pPr marL="504825" indent="-152400">
              <a:defRPr lang="en-US" sz="1400"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p:ph type="body" sz="quarter" idx="10" hasCustomPrompt="1"/>
          </p:nvPr>
        </p:nvSpPr>
        <p:spPr>
          <a:xfrm>
            <a:off x="384048" y="1141819"/>
            <a:ext cx="11201400"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2" name="Title 1"/>
          <p:cNvSpPr>
            <a:spLocks noGrp="1"/>
          </p:cNvSpPr>
          <p:nvPr>
            <p:ph type="title" hasCustomPrompt="1"/>
          </p:nvPr>
        </p:nvSpPr>
        <p:spPr>
          <a:xfrm>
            <a:off x="384048" y="777240"/>
            <a:ext cx="11201400"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1715115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on-a-Page Content">
    <p:spTree>
      <p:nvGrpSpPr>
        <p:cNvPr id="1" name=""/>
        <p:cNvGrpSpPr/>
        <p:nvPr/>
      </p:nvGrpSpPr>
      <p:grpSpPr>
        <a:xfrm>
          <a:off x="0" y="0"/>
          <a:ext cx="0" cy="0"/>
          <a:chOff x="0" y="0"/>
          <a:chExt cx="0" cy="0"/>
        </a:xfrm>
      </p:grpSpPr>
      <p:sp>
        <p:nvSpPr>
          <p:cNvPr id="22" name="Text Placeholder 3"/>
          <p:cNvSpPr>
            <a:spLocks noGrp="1"/>
          </p:cNvSpPr>
          <p:nvPr>
            <p:ph type="body" sz="quarter" idx="3" hasCustomPrompt="1"/>
          </p:nvPr>
        </p:nvSpPr>
        <p:spPr>
          <a:xfrm>
            <a:off x="6281928" y="1691640"/>
            <a:ext cx="5532120" cy="268279"/>
          </a:xfrm>
        </p:spPr>
        <p:txBody>
          <a:bodyPr vert="horz" wrap="square" lIns="0" tIns="0" rIns="0" bIns="0" rtlCol="0" anchor="t" anchorCtr="0">
            <a:spAutoFit/>
          </a:bodyPr>
          <a:lstStyle>
            <a:lvl1pPr>
              <a:defRPr lang="en-US" sz="1400" dirty="0" smtClean="0">
                <a:solidFill>
                  <a:schemeClr val="tx1"/>
                </a:solidFill>
              </a:defRPr>
            </a:lvl1pPr>
          </a:lstStyle>
          <a:p>
            <a:pPr lvl="0">
              <a:buNone/>
            </a:pPr>
            <a:r>
              <a:rPr lang="en-US" dirty="0"/>
              <a:t>Chart / Table Title</a:t>
            </a:r>
          </a:p>
        </p:txBody>
      </p:sp>
      <p:sp>
        <p:nvSpPr>
          <p:cNvPr id="24" name="Text Placeholder 4"/>
          <p:cNvSpPr>
            <a:spLocks noGrp="1"/>
          </p:cNvSpPr>
          <p:nvPr>
            <p:ph type="body" idx="4" hasCustomPrompt="1"/>
          </p:nvPr>
        </p:nvSpPr>
        <p:spPr>
          <a:xfrm>
            <a:off x="6281928" y="1989300"/>
            <a:ext cx="5532120" cy="221599"/>
          </a:xfrm>
        </p:spPr>
        <p:txBody>
          <a:bodyPr vert="horz" wrap="square" lIns="0" tIns="0" rIns="0" bIns="0" rtlCol="0" anchor="t" anchorCtr="0">
            <a:spAutoFit/>
          </a:bodyPr>
          <a:lstStyle>
            <a:lvl1pPr>
              <a:defRPr lang="en-US" sz="1200" b="0" dirty="0" smtClean="0">
                <a:solidFill>
                  <a:schemeClr val="tx2"/>
                </a:solidFill>
              </a:defRPr>
            </a:lvl1pPr>
          </a:lstStyle>
          <a:p>
            <a:pPr lvl="0">
              <a:spcBef>
                <a:spcPts val="0"/>
              </a:spcBef>
              <a:buNone/>
              <a:tabLst>
                <a:tab pos="3933825" algn="r"/>
              </a:tabLst>
            </a:pPr>
            <a:r>
              <a:rPr lang="en-US" dirty="0"/>
              <a:t>Chart / Table Subtitle</a:t>
            </a:r>
          </a:p>
        </p:txBody>
      </p:sp>
      <p:sp>
        <p:nvSpPr>
          <p:cNvPr id="21" name="Text Placeholder 1"/>
          <p:cNvSpPr>
            <a:spLocks noGrp="1"/>
          </p:cNvSpPr>
          <p:nvPr>
            <p:ph type="body" idx="1" hasCustomPrompt="1"/>
          </p:nvPr>
        </p:nvSpPr>
        <p:spPr>
          <a:xfrm>
            <a:off x="384048" y="1691640"/>
            <a:ext cx="5532120" cy="268279"/>
          </a:xfrm>
        </p:spPr>
        <p:txBody>
          <a:bodyPr vert="horz" wrap="square" lIns="0" tIns="0" rIns="0" bIns="0" rtlCol="0" anchor="t" anchorCtr="0">
            <a:spAutoFit/>
          </a:bodyPr>
          <a:lstStyle>
            <a:lvl1pPr>
              <a:defRPr lang="en-US" sz="1400" dirty="0" smtClean="0">
                <a:solidFill>
                  <a:schemeClr val="tx1"/>
                </a:solidFill>
              </a:defRPr>
            </a:lvl1pPr>
          </a:lstStyle>
          <a:p>
            <a:pPr lvl="0">
              <a:buNone/>
            </a:pPr>
            <a:r>
              <a:rPr lang="en-US" dirty="0"/>
              <a:t>Chart / Table Title</a:t>
            </a:r>
          </a:p>
        </p:txBody>
      </p:sp>
      <p:sp>
        <p:nvSpPr>
          <p:cNvPr id="28" name="Text Placeholder 2"/>
          <p:cNvSpPr>
            <a:spLocks noGrp="1"/>
          </p:cNvSpPr>
          <p:nvPr>
            <p:ph type="body" idx="2" hasCustomPrompt="1"/>
          </p:nvPr>
        </p:nvSpPr>
        <p:spPr>
          <a:xfrm>
            <a:off x="384048" y="1989300"/>
            <a:ext cx="5532120" cy="221599"/>
          </a:xfrm>
        </p:spPr>
        <p:txBody>
          <a:bodyPr vert="horz" wrap="square" lIns="0" tIns="0" rIns="0" bIns="0" rtlCol="0" anchor="t" anchorCtr="0">
            <a:spAutoFit/>
          </a:bodyPr>
          <a:lstStyle>
            <a:lvl1pPr>
              <a:defRPr lang="en-US" sz="1200" b="0" dirty="0" smtClean="0">
                <a:solidFill>
                  <a:schemeClr val="tx2"/>
                </a:solidFill>
              </a:defRPr>
            </a:lvl1pPr>
          </a:lstStyle>
          <a:p>
            <a:pPr lvl="0">
              <a:spcBef>
                <a:spcPts val="0"/>
              </a:spcBef>
              <a:buNone/>
              <a:tabLst>
                <a:tab pos="3933825" algn="r"/>
              </a:tabLst>
            </a:pPr>
            <a:r>
              <a:rPr lang="en-US" dirty="0"/>
              <a:t>Chart / Table Subtitle</a:t>
            </a:r>
          </a:p>
        </p:txBody>
      </p:sp>
      <p:sp>
        <p:nvSpPr>
          <p:cNvPr id="35" name="Title 2"/>
          <p:cNvSpPr>
            <a:spLocks noGrp="1"/>
          </p:cNvSpPr>
          <p:nvPr>
            <p:ph type="title" hasCustomPrompt="1"/>
          </p:nvPr>
        </p:nvSpPr>
        <p:spPr>
          <a:xfrm>
            <a:off x="384048" y="777240"/>
            <a:ext cx="10960608" cy="307777"/>
          </a:xfrm>
        </p:spPr>
        <p:txBody>
          <a:bodyPr/>
          <a:lstStyle>
            <a:lvl1pPr>
              <a:defRPr/>
            </a:lvl1pPr>
          </a:lstStyle>
          <a:p>
            <a:r>
              <a:rPr lang="en-US" dirty="0"/>
              <a:t>Click to add title</a:t>
            </a:r>
          </a:p>
        </p:txBody>
      </p:sp>
      <p:sp>
        <p:nvSpPr>
          <p:cNvPr id="36" name="Content Placeholder 1"/>
          <p:cNvSpPr>
            <a:spLocks noGrp="1"/>
          </p:cNvSpPr>
          <p:nvPr>
            <p:ph sz="half" idx="22" hasCustomPrompt="1"/>
          </p:nvPr>
        </p:nvSpPr>
        <p:spPr>
          <a:xfrm>
            <a:off x="384048" y="2240280"/>
            <a:ext cx="5532120" cy="1561112"/>
          </a:xfrm>
        </p:spPr>
        <p:txBody>
          <a:bodyPr vert="horz" lIns="0" tIns="0" rIns="0" bIns="0" rtlCol="0">
            <a:noAutofit/>
          </a:bodyPr>
          <a:lstStyle>
            <a:lvl1pPr>
              <a:defRPr lang="en-US" sz="1200" dirty="0" smtClean="0"/>
            </a:lvl1pPr>
            <a:lvl2pPr>
              <a:spcBef>
                <a:spcPts val="0"/>
              </a:spcBef>
              <a:defRPr lang="en-US" sz="1200" dirty="0" smtClean="0"/>
            </a:lvl2pPr>
            <a:lvl3pPr marL="173038" indent="-173038">
              <a:spcBef>
                <a:spcPts val="400"/>
              </a:spcBef>
              <a:defRPr lang="en-US" sz="1200" dirty="0" smtClean="0"/>
            </a:lvl3pPr>
            <a:lvl4pPr marL="346075" indent="-165100">
              <a:spcBef>
                <a:spcPts val="400"/>
              </a:spcBef>
              <a:defRPr lang="en-US" sz="1200" dirty="0" smtClean="0"/>
            </a:lvl4pPr>
            <a:lvl5pPr marL="504825" indent="-152400">
              <a:spcBef>
                <a:spcPts val="400"/>
              </a:spcBef>
              <a:defRPr lang="en-US" sz="1200" dirty="0"/>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1"/>
          <p:cNvSpPr>
            <a:spLocks noGrp="1"/>
          </p:cNvSpPr>
          <p:nvPr>
            <p:ph sz="half" idx="23" hasCustomPrompt="1"/>
          </p:nvPr>
        </p:nvSpPr>
        <p:spPr>
          <a:xfrm>
            <a:off x="6281928" y="2240280"/>
            <a:ext cx="5532120" cy="1561112"/>
          </a:xfrm>
        </p:spPr>
        <p:txBody>
          <a:bodyPr vert="horz" lIns="0" tIns="0" rIns="0" bIns="0" rtlCol="0">
            <a:noAutofit/>
          </a:bodyPr>
          <a:lstStyle>
            <a:lvl1pPr>
              <a:defRPr lang="en-US" sz="1200" dirty="0" smtClean="0"/>
            </a:lvl1pPr>
            <a:lvl2pPr>
              <a:spcBef>
                <a:spcPts val="0"/>
              </a:spcBef>
              <a:defRPr lang="en-US" sz="1200" dirty="0" smtClean="0"/>
            </a:lvl2pPr>
            <a:lvl3pPr marL="173038" indent="-173038">
              <a:spcBef>
                <a:spcPts val="400"/>
              </a:spcBef>
              <a:defRPr lang="en-US" sz="1200" dirty="0" smtClean="0"/>
            </a:lvl3pPr>
            <a:lvl4pPr marL="346075" indent="-165100">
              <a:spcBef>
                <a:spcPts val="400"/>
              </a:spcBef>
              <a:defRPr lang="en-US" sz="1200" dirty="0" smtClean="0"/>
            </a:lvl4pPr>
            <a:lvl5pPr marL="504825" indent="-152400">
              <a:spcBef>
                <a:spcPts val="400"/>
              </a:spcBef>
              <a:defRPr lang="en-US" sz="1200" dirty="0"/>
            </a:lvl5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18" name="Text Placeholder 3"/>
          <p:cNvSpPr>
            <a:spLocks noGrp="1"/>
          </p:cNvSpPr>
          <p:nvPr>
            <p:ph type="body" sz="quarter" idx="27" hasCustomPrompt="1"/>
          </p:nvPr>
        </p:nvSpPr>
        <p:spPr>
          <a:xfrm>
            <a:off x="384048" y="4116593"/>
            <a:ext cx="5532120" cy="268279"/>
          </a:xfrm>
        </p:spPr>
        <p:txBody>
          <a:bodyPr vert="horz" wrap="square" lIns="0" tIns="0" rIns="0" bIns="0" rtlCol="0" anchor="t" anchorCtr="0">
            <a:spAutoFit/>
          </a:bodyPr>
          <a:lstStyle>
            <a:lvl1pPr>
              <a:defRPr lang="en-US" sz="1400" dirty="0" smtClean="0">
                <a:solidFill>
                  <a:schemeClr val="tx1"/>
                </a:solidFill>
              </a:defRPr>
            </a:lvl1pPr>
          </a:lstStyle>
          <a:p>
            <a:pPr lvl="0">
              <a:buNone/>
            </a:pPr>
            <a:r>
              <a:rPr lang="en-US" dirty="0"/>
              <a:t>Chart / Table Title</a:t>
            </a:r>
          </a:p>
        </p:txBody>
      </p:sp>
      <p:sp>
        <p:nvSpPr>
          <p:cNvPr id="19" name="Text Placeholder 4"/>
          <p:cNvSpPr>
            <a:spLocks noGrp="1"/>
          </p:cNvSpPr>
          <p:nvPr>
            <p:ph type="body" idx="28" hasCustomPrompt="1"/>
          </p:nvPr>
        </p:nvSpPr>
        <p:spPr>
          <a:xfrm>
            <a:off x="384048" y="4414253"/>
            <a:ext cx="5532120" cy="221599"/>
          </a:xfrm>
        </p:spPr>
        <p:txBody>
          <a:bodyPr vert="horz" wrap="square" lIns="0" tIns="0" rIns="0" bIns="0" rtlCol="0" anchor="t" anchorCtr="0">
            <a:spAutoFit/>
          </a:bodyPr>
          <a:lstStyle>
            <a:lvl1pPr>
              <a:defRPr lang="en-US" sz="1200" b="0" dirty="0" smtClean="0">
                <a:solidFill>
                  <a:schemeClr val="tx2"/>
                </a:solidFill>
              </a:defRPr>
            </a:lvl1pPr>
          </a:lstStyle>
          <a:p>
            <a:pPr lvl="0">
              <a:spcBef>
                <a:spcPts val="0"/>
              </a:spcBef>
              <a:buNone/>
              <a:tabLst>
                <a:tab pos="3933825" algn="r"/>
              </a:tabLst>
            </a:pPr>
            <a:r>
              <a:rPr lang="en-US" dirty="0"/>
              <a:t>Chart / Table Subtitle</a:t>
            </a:r>
          </a:p>
        </p:txBody>
      </p:sp>
      <p:sp>
        <p:nvSpPr>
          <p:cNvPr id="20" name="Content Placeholder 1"/>
          <p:cNvSpPr>
            <a:spLocks noGrp="1"/>
          </p:cNvSpPr>
          <p:nvPr>
            <p:ph sz="half" idx="29" hasCustomPrompt="1"/>
          </p:nvPr>
        </p:nvSpPr>
        <p:spPr>
          <a:xfrm>
            <a:off x="384048" y="4665233"/>
            <a:ext cx="5532120" cy="1561112"/>
          </a:xfrm>
        </p:spPr>
        <p:txBody>
          <a:bodyPr vert="horz" lIns="0" tIns="0" rIns="0" bIns="0" rtlCol="0">
            <a:noAutofit/>
          </a:bodyPr>
          <a:lstStyle>
            <a:lvl1pPr>
              <a:defRPr lang="en-US" sz="1200" dirty="0" smtClean="0"/>
            </a:lvl1pPr>
            <a:lvl2pPr>
              <a:spcBef>
                <a:spcPts val="0"/>
              </a:spcBef>
              <a:defRPr lang="en-US" sz="1200" dirty="0" smtClean="0"/>
            </a:lvl2pPr>
            <a:lvl3pPr marL="173038" indent="-173038">
              <a:spcBef>
                <a:spcPts val="400"/>
              </a:spcBef>
              <a:defRPr lang="en-US" sz="1200" dirty="0" smtClean="0"/>
            </a:lvl3pPr>
            <a:lvl4pPr marL="346075" indent="-165100">
              <a:spcBef>
                <a:spcPts val="400"/>
              </a:spcBef>
              <a:defRPr lang="en-US" sz="1200" dirty="0" smtClean="0"/>
            </a:lvl4pPr>
            <a:lvl5pPr marL="504825" indent="-152400">
              <a:spcBef>
                <a:spcPts val="400"/>
              </a:spcBef>
              <a:defRPr lang="en-US" sz="1200" dirty="0"/>
            </a:lvl5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3"/>
          <p:cNvSpPr>
            <a:spLocks noGrp="1"/>
          </p:cNvSpPr>
          <p:nvPr>
            <p:ph type="body" sz="quarter" idx="30" hasCustomPrompt="1"/>
          </p:nvPr>
        </p:nvSpPr>
        <p:spPr>
          <a:xfrm>
            <a:off x="6278563" y="4116593"/>
            <a:ext cx="5532120" cy="268279"/>
          </a:xfrm>
        </p:spPr>
        <p:txBody>
          <a:bodyPr vert="horz" wrap="square" lIns="0" tIns="0" rIns="0" bIns="0" rtlCol="0" anchor="t" anchorCtr="0">
            <a:spAutoFit/>
          </a:bodyPr>
          <a:lstStyle>
            <a:lvl1pPr>
              <a:defRPr lang="en-US" sz="1400" dirty="0" smtClean="0">
                <a:solidFill>
                  <a:schemeClr val="tx1"/>
                </a:solidFill>
              </a:defRPr>
            </a:lvl1pPr>
          </a:lstStyle>
          <a:p>
            <a:pPr lvl="0">
              <a:buNone/>
            </a:pPr>
            <a:r>
              <a:rPr lang="en-US" dirty="0"/>
              <a:t>Chart / Table Title</a:t>
            </a:r>
          </a:p>
        </p:txBody>
      </p:sp>
      <p:sp>
        <p:nvSpPr>
          <p:cNvPr id="29" name="Text Placeholder 4"/>
          <p:cNvSpPr>
            <a:spLocks noGrp="1"/>
          </p:cNvSpPr>
          <p:nvPr>
            <p:ph type="body" idx="31" hasCustomPrompt="1"/>
          </p:nvPr>
        </p:nvSpPr>
        <p:spPr>
          <a:xfrm>
            <a:off x="6278563" y="4414253"/>
            <a:ext cx="5532120" cy="221599"/>
          </a:xfrm>
        </p:spPr>
        <p:txBody>
          <a:bodyPr vert="horz" wrap="square" lIns="0" tIns="0" rIns="0" bIns="0" rtlCol="0" anchor="t" anchorCtr="0">
            <a:spAutoFit/>
          </a:bodyPr>
          <a:lstStyle>
            <a:lvl1pPr>
              <a:defRPr lang="en-US" sz="1200" b="0" dirty="0" smtClean="0">
                <a:solidFill>
                  <a:schemeClr val="tx2"/>
                </a:solidFill>
              </a:defRPr>
            </a:lvl1pPr>
          </a:lstStyle>
          <a:p>
            <a:pPr lvl="0">
              <a:spcBef>
                <a:spcPts val="0"/>
              </a:spcBef>
              <a:buNone/>
              <a:tabLst>
                <a:tab pos="3933825" algn="r"/>
              </a:tabLst>
            </a:pPr>
            <a:r>
              <a:rPr lang="en-US" dirty="0"/>
              <a:t>Chart / Table Subtitle</a:t>
            </a:r>
          </a:p>
        </p:txBody>
      </p:sp>
      <p:sp>
        <p:nvSpPr>
          <p:cNvPr id="30" name="Content Placeholder 1"/>
          <p:cNvSpPr>
            <a:spLocks noGrp="1"/>
          </p:cNvSpPr>
          <p:nvPr>
            <p:ph sz="half" idx="32" hasCustomPrompt="1"/>
          </p:nvPr>
        </p:nvSpPr>
        <p:spPr>
          <a:xfrm>
            <a:off x="6278563" y="4665233"/>
            <a:ext cx="5532120" cy="1561112"/>
          </a:xfrm>
        </p:spPr>
        <p:txBody>
          <a:bodyPr vert="horz" lIns="0" tIns="0" rIns="0" bIns="0" rtlCol="0">
            <a:noAutofit/>
          </a:bodyPr>
          <a:lstStyle>
            <a:lvl1pPr>
              <a:defRPr lang="en-US" sz="1200" dirty="0" smtClean="0"/>
            </a:lvl1pPr>
            <a:lvl2pPr>
              <a:spcBef>
                <a:spcPts val="0"/>
              </a:spcBef>
              <a:defRPr lang="en-US" sz="1200" dirty="0" smtClean="0"/>
            </a:lvl2pPr>
            <a:lvl3pPr marL="173038" indent="-173038">
              <a:spcBef>
                <a:spcPts val="400"/>
              </a:spcBef>
              <a:defRPr lang="en-US" sz="1200" dirty="0" smtClean="0"/>
            </a:lvl3pPr>
            <a:lvl4pPr marL="346075" indent="-165100">
              <a:spcBef>
                <a:spcPts val="400"/>
              </a:spcBef>
              <a:defRPr lang="en-US" sz="1200" dirty="0" smtClean="0"/>
            </a:lvl4pPr>
            <a:lvl5pPr marL="504825" indent="-152400">
              <a:spcBef>
                <a:spcPts val="400"/>
              </a:spcBef>
              <a:defRPr lang="en-US" sz="1200" dirty="0"/>
            </a:lvl5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324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Rows Content">
    <p:spTree>
      <p:nvGrpSpPr>
        <p:cNvPr id="1" name=""/>
        <p:cNvGrpSpPr/>
        <p:nvPr/>
      </p:nvGrpSpPr>
      <p:grpSpPr>
        <a:xfrm>
          <a:off x="0" y="0"/>
          <a:ext cx="0" cy="0"/>
          <a:chOff x="0" y="0"/>
          <a:chExt cx="0" cy="0"/>
        </a:xfrm>
      </p:grpSpPr>
      <p:sp>
        <p:nvSpPr>
          <p:cNvPr id="3" name="Text Placeholder 1"/>
          <p:cNvSpPr>
            <a:spLocks noGrp="1"/>
          </p:cNvSpPr>
          <p:nvPr>
            <p:ph type="body" idx="1" hasCustomPrompt="1"/>
          </p:nvPr>
        </p:nvSpPr>
        <p:spPr>
          <a:xfrm>
            <a:off x="384048" y="1691640"/>
            <a:ext cx="11430000" cy="295466"/>
          </a:xfrm>
        </p:spPr>
        <p:txBody>
          <a:bodyPr anchor="t" anchorCtr="0">
            <a:spAutoFit/>
          </a:bodyPr>
          <a:lstStyle>
            <a:lvl1pPr marL="0" indent="0">
              <a:spcAft>
                <a:spcPts val="0"/>
              </a:spcAft>
              <a:buNone/>
              <a:defRPr sz="16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a:t>
            </a:r>
          </a:p>
        </p:txBody>
      </p:sp>
      <p:sp>
        <p:nvSpPr>
          <p:cNvPr id="4" name="Content Placeholder 1"/>
          <p:cNvSpPr>
            <a:spLocks noGrp="1"/>
          </p:cNvSpPr>
          <p:nvPr>
            <p:ph sz="half" idx="12"/>
          </p:nvPr>
        </p:nvSpPr>
        <p:spPr>
          <a:xfrm>
            <a:off x="384048" y="2011680"/>
            <a:ext cx="11430000" cy="1645920"/>
          </a:xfrm>
        </p:spPr>
        <p:txBody>
          <a:bodyPr/>
          <a:lstStyle>
            <a:lvl1pPr>
              <a:lnSpc>
                <a:spcPct val="120000"/>
              </a:lnSpc>
              <a:spcAft>
                <a:spcPts val="0"/>
              </a:spcAft>
              <a:defRPr sz="1400" baseline="0"/>
            </a:lvl1pPr>
            <a:lvl2pPr>
              <a:lnSpc>
                <a:spcPct val="120000"/>
              </a:lnSpc>
              <a:spcBef>
                <a:spcPts val="400"/>
              </a:spcBef>
              <a:spcAft>
                <a:spcPts val="0"/>
              </a:spcAft>
              <a:defRPr sz="1400" baseline="0"/>
            </a:lvl2pPr>
            <a:lvl3pPr>
              <a:lnSpc>
                <a:spcPct val="120000"/>
              </a:lnSpc>
              <a:spcBef>
                <a:spcPts val="400"/>
              </a:spcBef>
              <a:spcAft>
                <a:spcPts val="0"/>
              </a:spcAft>
              <a:defRPr sz="1400" baseline="0"/>
            </a:lvl3pPr>
            <a:lvl4pPr>
              <a:lnSpc>
                <a:spcPct val="120000"/>
              </a:lnSpc>
              <a:spcBef>
                <a:spcPts val="400"/>
              </a:spcBef>
              <a:spcAft>
                <a:spcPts val="0"/>
              </a:spcAft>
              <a:defRPr sz="1400" baseline="0"/>
            </a:lvl4pPr>
            <a:lvl5pPr marL="687388" indent="-225425">
              <a:lnSpc>
                <a:spcPct val="120000"/>
              </a:lnSpc>
              <a:spcBef>
                <a:spcPts val="400"/>
              </a:spcBef>
              <a:spcAft>
                <a:spcPts val="0"/>
              </a:spcAft>
              <a:buFont typeface="Arial" panose="020B0604020202020204" pitchFamily="34" charset="0"/>
              <a:buChar char="–"/>
              <a:defRPr sz="1400" baseline="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84048" y="777240"/>
            <a:ext cx="11430000" cy="307777"/>
          </a:xfrm>
        </p:spPr>
        <p:txBody>
          <a:bodyPr/>
          <a:lstStyle>
            <a:lvl1pPr>
              <a:defRPr/>
            </a:lvl1pPr>
          </a:lstStyle>
          <a:p>
            <a:r>
              <a:rPr lang="en-US" dirty="0"/>
              <a:t>Click to add title</a:t>
            </a:r>
          </a:p>
        </p:txBody>
      </p:sp>
      <p:sp>
        <p:nvSpPr>
          <p:cNvPr id="12" name="Text Placeholder 1"/>
          <p:cNvSpPr>
            <a:spLocks noGrp="1"/>
          </p:cNvSpPr>
          <p:nvPr>
            <p:ph type="body" idx="15" hasCustomPrompt="1"/>
          </p:nvPr>
        </p:nvSpPr>
        <p:spPr>
          <a:xfrm>
            <a:off x="384048" y="4116593"/>
            <a:ext cx="11430000" cy="295466"/>
          </a:xfrm>
        </p:spPr>
        <p:txBody>
          <a:bodyPr anchor="t" anchorCtr="0">
            <a:spAutoFit/>
          </a:bodyPr>
          <a:lstStyle>
            <a:lvl1pPr marL="0" indent="0">
              <a:spcAft>
                <a:spcPts val="0"/>
              </a:spcAft>
              <a:buNone/>
              <a:defRPr sz="16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a:t>
            </a:r>
          </a:p>
        </p:txBody>
      </p:sp>
      <p:sp>
        <p:nvSpPr>
          <p:cNvPr id="13" name="Content Placeholder 1"/>
          <p:cNvSpPr>
            <a:spLocks noGrp="1"/>
          </p:cNvSpPr>
          <p:nvPr>
            <p:ph sz="half" idx="16"/>
          </p:nvPr>
        </p:nvSpPr>
        <p:spPr>
          <a:xfrm>
            <a:off x="384048" y="4436633"/>
            <a:ext cx="11430000" cy="1645920"/>
          </a:xfrm>
        </p:spPr>
        <p:txBody>
          <a:bodyPr/>
          <a:lstStyle>
            <a:lvl1pPr>
              <a:lnSpc>
                <a:spcPct val="120000"/>
              </a:lnSpc>
              <a:spcAft>
                <a:spcPts val="0"/>
              </a:spcAft>
              <a:defRPr sz="1400" baseline="0"/>
            </a:lvl1pPr>
            <a:lvl2pPr>
              <a:lnSpc>
                <a:spcPct val="120000"/>
              </a:lnSpc>
              <a:spcBef>
                <a:spcPts val="400"/>
              </a:spcBef>
              <a:spcAft>
                <a:spcPts val="0"/>
              </a:spcAft>
              <a:defRPr sz="1400" baseline="0"/>
            </a:lvl2pPr>
            <a:lvl3pPr>
              <a:lnSpc>
                <a:spcPct val="120000"/>
              </a:lnSpc>
              <a:spcBef>
                <a:spcPts val="400"/>
              </a:spcBef>
              <a:spcAft>
                <a:spcPts val="0"/>
              </a:spcAft>
              <a:defRPr sz="1400" baseline="0"/>
            </a:lvl3pPr>
            <a:lvl4pPr>
              <a:lnSpc>
                <a:spcPct val="120000"/>
              </a:lnSpc>
              <a:spcBef>
                <a:spcPts val="400"/>
              </a:spcBef>
              <a:spcAft>
                <a:spcPts val="0"/>
              </a:spcAft>
              <a:defRPr sz="1400" baseline="0"/>
            </a:lvl4pPr>
            <a:lvl5pPr marL="687388" indent="-225425">
              <a:lnSpc>
                <a:spcPct val="120000"/>
              </a:lnSpc>
              <a:spcBef>
                <a:spcPts val="400"/>
              </a:spcBef>
              <a:spcAft>
                <a:spcPts val="0"/>
              </a:spcAft>
              <a:buFont typeface="Arial" panose="020B0604020202020204" pitchFamily="34" charset="0"/>
              <a:buChar char="–"/>
              <a:defRPr sz="1400" baseline="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65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Tex only">
    <p:spTree>
      <p:nvGrpSpPr>
        <p:cNvPr id="1" name=""/>
        <p:cNvGrpSpPr/>
        <p:nvPr/>
      </p:nvGrpSpPr>
      <p:grpSpPr>
        <a:xfrm>
          <a:off x="0" y="0"/>
          <a:ext cx="0" cy="0"/>
          <a:chOff x="0" y="0"/>
          <a:chExt cx="0" cy="0"/>
        </a:xfrm>
      </p:grpSpPr>
      <p:sp>
        <p:nvSpPr>
          <p:cNvPr id="7" name="Text Placeholder 2"/>
          <p:cNvSpPr>
            <a:spLocks noGrp="1"/>
          </p:cNvSpPr>
          <p:nvPr>
            <p:ph type="body" sz="quarter" idx="11" hasCustomPrompt="1"/>
          </p:nvPr>
        </p:nvSpPr>
        <p:spPr>
          <a:xfrm>
            <a:off x="413384" y="3873838"/>
            <a:ext cx="8666480" cy="740664"/>
          </a:xfrm>
        </p:spPr>
        <p:txBody>
          <a:bodyPr tIns="45720" rIns="82296" bIns="45720" anchor="b" anchorCtr="0"/>
          <a:lstStyle>
            <a:lvl1pPr>
              <a:lnSpc>
                <a:spcPct val="100000"/>
              </a:lnSpc>
              <a:spcBef>
                <a:spcPts val="0"/>
              </a:spcBef>
              <a:defRPr sz="4600" b="0" spc="0" baseline="0">
                <a:solidFill>
                  <a:schemeClr val="tx1"/>
                </a:solidFill>
                <a:latin typeface="+mj-lt"/>
              </a:defRPr>
            </a:lvl1pPr>
            <a:lvl2pPr>
              <a:spcBef>
                <a:spcPts val="1200"/>
              </a:spcBef>
              <a:defRPr sz="2000" b="1" baseline="0">
                <a:solidFill>
                  <a:schemeClr val="accent2"/>
                </a:solidFill>
              </a:defRPr>
            </a:lvl2pPr>
          </a:lstStyle>
          <a:p>
            <a:pPr lvl="0"/>
            <a:r>
              <a:rPr lang="en-US" dirty="0"/>
              <a:t>Presentation Title</a:t>
            </a:r>
          </a:p>
        </p:txBody>
      </p:sp>
      <p:sp>
        <p:nvSpPr>
          <p:cNvPr id="10" name="Text Placeholder 6"/>
          <p:cNvSpPr>
            <a:spLocks noGrp="1"/>
          </p:cNvSpPr>
          <p:nvPr>
            <p:ph type="body" sz="quarter" idx="13" hasCustomPrompt="1"/>
          </p:nvPr>
        </p:nvSpPr>
        <p:spPr>
          <a:xfrm>
            <a:off x="413384" y="4623646"/>
            <a:ext cx="4138411" cy="266700"/>
          </a:xfrm>
        </p:spPr>
        <p:txBody>
          <a:bodyPr/>
          <a:lstStyle>
            <a:lvl1pPr marL="0" indent="0" algn="l" defTabSz="914400" rtl="0" eaLnBrk="1" fontAlgn="base" latinLnBrk="0" hangingPunct="1">
              <a:lnSpc>
                <a:spcPts val="2000"/>
              </a:lnSpc>
              <a:spcBef>
                <a:spcPts val="0"/>
              </a:spcBef>
              <a:spcAft>
                <a:spcPct val="0"/>
              </a:spcAft>
              <a:buClr>
                <a:srgbClr val="005AA4"/>
              </a:buClr>
              <a:buSzPct val="90000"/>
              <a:buFont typeface="Corbel" pitchFamily="34" charset="0"/>
              <a:buNone/>
              <a:defRPr lang="en-US" sz="1600" b="1"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dirty="0"/>
              <a:t>Presentation Subtitle</a:t>
            </a:r>
          </a:p>
        </p:txBody>
      </p:sp>
    </p:spTree>
    <p:extLst>
      <p:ext uri="{BB962C8B-B14F-4D97-AF65-F5344CB8AC3E}">
        <p14:creationId xmlns:p14="http://schemas.microsoft.com/office/powerpoint/2010/main" val="378455812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on-a-Page Content">
    <p:spTree>
      <p:nvGrpSpPr>
        <p:cNvPr id="1" name=""/>
        <p:cNvGrpSpPr/>
        <p:nvPr/>
      </p:nvGrpSpPr>
      <p:grpSpPr>
        <a:xfrm>
          <a:off x="0" y="0"/>
          <a:ext cx="0" cy="0"/>
          <a:chOff x="0" y="0"/>
          <a:chExt cx="0" cy="0"/>
        </a:xfrm>
      </p:grpSpPr>
      <p:sp>
        <p:nvSpPr>
          <p:cNvPr id="9" name="Text Placeholder 1"/>
          <p:cNvSpPr>
            <a:spLocks noGrp="1"/>
          </p:cNvSpPr>
          <p:nvPr>
            <p:ph type="body" idx="1" hasCustomPrompt="1"/>
          </p:nvPr>
        </p:nvSpPr>
        <p:spPr>
          <a:xfrm>
            <a:off x="384048" y="1691640"/>
            <a:ext cx="3566160" cy="295466"/>
          </a:xfrm>
        </p:spPr>
        <p:txBody>
          <a:bodyPr vert="horz" wrap="square" lIns="0" tIns="0" rIns="0" bIns="0" rtlCol="0" anchor="t" anchorCtr="0">
            <a:spAutoFit/>
          </a:bodyPr>
          <a:lstStyle>
            <a:lvl1pPr>
              <a:defRPr lang="en-US" sz="1600" dirty="0" smtClean="0">
                <a:solidFill>
                  <a:schemeClr val="tx1"/>
                </a:solidFill>
              </a:defRPr>
            </a:lvl1pPr>
          </a:lstStyle>
          <a:p>
            <a:pPr lvl="0">
              <a:buNone/>
            </a:pPr>
            <a:r>
              <a:rPr lang="en-US" dirty="0"/>
              <a:t>Chart / Table Title</a:t>
            </a:r>
          </a:p>
        </p:txBody>
      </p:sp>
      <p:sp>
        <p:nvSpPr>
          <p:cNvPr id="10" name="Text Placeholder 2"/>
          <p:cNvSpPr>
            <a:spLocks noGrp="1"/>
          </p:cNvSpPr>
          <p:nvPr>
            <p:ph type="body" idx="2" hasCustomPrompt="1"/>
          </p:nvPr>
        </p:nvSpPr>
        <p:spPr>
          <a:xfrm>
            <a:off x="384048" y="2042161"/>
            <a:ext cx="3566160" cy="258532"/>
          </a:xfrm>
        </p:spPr>
        <p:txBody>
          <a:bodyPr vert="horz" wrap="square" lIns="0" tIns="0" rIns="0" bIns="0" rtlCol="0" anchor="t" anchorCtr="0">
            <a:spAutoFit/>
          </a:bodyPr>
          <a:lstStyle>
            <a:lvl1pPr>
              <a:defRPr lang="en-US" sz="1400" b="0" dirty="0" smtClean="0">
                <a:solidFill>
                  <a:schemeClr val="tx2"/>
                </a:solidFill>
              </a:defRPr>
            </a:lvl1pPr>
          </a:lstStyle>
          <a:p>
            <a:pPr lvl="0">
              <a:spcBef>
                <a:spcPts val="0"/>
              </a:spcBef>
              <a:buNone/>
              <a:tabLst>
                <a:tab pos="3933825" algn="r"/>
              </a:tabLst>
            </a:pPr>
            <a:r>
              <a:rPr lang="en-US" dirty="0"/>
              <a:t>Chart / Table Subtitle</a:t>
            </a:r>
          </a:p>
        </p:txBody>
      </p:sp>
      <p:sp>
        <p:nvSpPr>
          <p:cNvPr id="11" name="Text Placeholder 3"/>
          <p:cNvSpPr>
            <a:spLocks noGrp="1"/>
          </p:cNvSpPr>
          <p:nvPr>
            <p:ph type="body" idx="3" hasCustomPrompt="1"/>
          </p:nvPr>
        </p:nvSpPr>
        <p:spPr>
          <a:xfrm>
            <a:off x="4315968" y="1691640"/>
            <a:ext cx="3566160" cy="320088"/>
          </a:xfrm>
        </p:spPr>
        <p:txBody>
          <a:bodyPr wrap="square" anchor="t" anchorCtr="0">
            <a:sp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6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a:t>
            </a:r>
          </a:p>
        </p:txBody>
      </p:sp>
      <p:sp>
        <p:nvSpPr>
          <p:cNvPr id="12" name="Text Placeholder 4"/>
          <p:cNvSpPr>
            <a:spLocks noGrp="1"/>
          </p:cNvSpPr>
          <p:nvPr>
            <p:ph type="body" idx="4" hasCustomPrompt="1"/>
          </p:nvPr>
        </p:nvSpPr>
        <p:spPr>
          <a:xfrm>
            <a:off x="4315968" y="2042161"/>
            <a:ext cx="3566160" cy="258532"/>
          </a:xfrm>
        </p:spPr>
        <p:txBody>
          <a:bodyPr vert="horz" wrap="square" lIns="0" tIns="0" rIns="0" bIns="0" rtlCol="0" anchor="t" anchorCtr="0">
            <a:spAutoFit/>
          </a:bodyPr>
          <a:lstStyle>
            <a:lvl1pPr>
              <a:defRPr lang="en-US" sz="1400" b="0" dirty="0" smtClean="0">
                <a:solidFill>
                  <a:schemeClr val="tx2"/>
                </a:solidFill>
              </a:defRPr>
            </a:lvl1pPr>
          </a:lstStyle>
          <a:p>
            <a:pPr lvl="0">
              <a:spcBef>
                <a:spcPts val="0"/>
              </a:spcBef>
              <a:buNone/>
              <a:tabLst>
                <a:tab pos="3933825" algn="r"/>
              </a:tabLst>
            </a:pPr>
            <a:r>
              <a:rPr lang="en-US" dirty="0"/>
              <a:t>Chart / Table Subtitle</a:t>
            </a:r>
          </a:p>
        </p:txBody>
      </p:sp>
      <p:sp>
        <p:nvSpPr>
          <p:cNvPr id="13" name="Text Placeholder 5"/>
          <p:cNvSpPr>
            <a:spLocks noGrp="1"/>
          </p:cNvSpPr>
          <p:nvPr>
            <p:ph type="body" idx="5" hasCustomPrompt="1"/>
          </p:nvPr>
        </p:nvSpPr>
        <p:spPr>
          <a:xfrm>
            <a:off x="8247888" y="1691640"/>
            <a:ext cx="3566160" cy="320088"/>
          </a:xfrm>
        </p:spPr>
        <p:txBody>
          <a:bodyPr anchor="t" anchorCtr="0">
            <a:spAutoFit/>
          </a:bodyPr>
          <a:lstStyle>
            <a:lvl1pPr marL="0" marR="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sz="16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a:t>
            </a:r>
          </a:p>
        </p:txBody>
      </p:sp>
      <p:sp>
        <p:nvSpPr>
          <p:cNvPr id="14" name="Text Placeholder 6"/>
          <p:cNvSpPr>
            <a:spLocks noGrp="1"/>
          </p:cNvSpPr>
          <p:nvPr>
            <p:ph type="body" idx="6" hasCustomPrompt="1"/>
          </p:nvPr>
        </p:nvSpPr>
        <p:spPr>
          <a:xfrm>
            <a:off x="8247888" y="2042161"/>
            <a:ext cx="3566160" cy="258532"/>
          </a:xfrm>
        </p:spPr>
        <p:txBody>
          <a:bodyPr vert="horz" wrap="square" lIns="0" tIns="0" rIns="0" bIns="0" rtlCol="0" anchor="t" anchorCtr="0">
            <a:spAutoFit/>
          </a:bodyPr>
          <a:lstStyle>
            <a:lvl1pPr>
              <a:defRPr lang="en-US" sz="1400" b="0" dirty="0" smtClean="0">
                <a:solidFill>
                  <a:schemeClr val="tx2"/>
                </a:solidFill>
              </a:defRPr>
            </a:lvl1pPr>
          </a:lstStyle>
          <a:p>
            <a:pPr lvl="0">
              <a:spcBef>
                <a:spcPts val="0"/>
              </a:spcBef>
              <a:buNone/>
              <a:tabLst>
                <a:tab pos="3933825" algn="r"/>
              </a:tabLst>
            </a:pPr>
            <a:r>
              <a:rPr lang="en-US" dirty="0"/>
              <a:t>Chart / Table Subtitle</a:t>
            </a:r>
          </a:p>
        </p:txBody>
      </p:sp>
      <p:sp>
        <p:nvSpPr>
          <p:cNvPr id="19"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2" name="Title 1"/>
          <p:cNvSpPr>
            <a:spLocks noGrp="1"/>
          </p:cNvSpPr>
          <p:nvPr>
            <p:ph type="title" hasCustomPrompt="1"/>
          </p:nvPr>
        </p:nvSpPr>
        <p:spPr/>
        <p:txBody>
          <a:bodyPr/>
          <a:lstStyle>
            <a:lvl1pPr>
              <a:defRPr/>
            </a:lvl1pPr>
          </a:lstStyle>
          <a:p>
            <a:r>
              <a:rPr lang="en-US" dirty="0"/>
              <a:t>Click to add title</a:t>
            </a:r>
          </a:p>
        </p:txBody>
      </p:sp>
      <p:sp>
        <p:nvSpPr>
          <p:cNvPr id="20" name="Content Placeholder 1"/>
          <p:cNvSpPr>
            <a:spLocks noGrp="1"/>
          </p:cNvSpPr>
          <p:nvPr>
            <p:ph sz="half" idx="12"/>
          </p:nvPr>
        </p:nvSpPr>
        <p:spPr>
          <a:xfrm>
            <a:off x="384048" y="2331720"/>
            <a:ext cx="3566160" cy="3886200"/>
          </a:xfrm>
        </p:spPr>
        <p:txBody>
          <a:bodyPr vert="horz" lIns="0" tIns="0" rIns="0" bIns="0" rtlCol="0">
            <a:noAutofit/>
          </a:bodyPr>
          <a:lstStyle>
            <a:lvl1pPr>
              <a:defRPr lang="en-US" sz="1400" dirty="0" smtClean="0"/>
            </a:lvl1pPr>
            <a:lvl2pPr>
              <a:spcBef>
                <a:spcPts val="400"/>
              </a:spcBef>
              <a:defRPr lang="en-US" sz="1400" dirty="0" smtClean="0"/>
            </a:lvl2pPr>
            <a:lvl3pPr marL="173038" indent="-173038">
              <a:defRPr lang="en-US" sz="1400" dirty="0" smtClean="0"/>
            </a:lvl3pPr>
            <a:lvl4pPr marL="346075" indent="-165100">
              <a:defRPr lang="en-US" sz="1400" dirty="0" smtClean="0"/>
            </a:lvl4pPr>
            <a:lvl5pPr marL="504825" indent="-152400">
              <a:defRPr lang="en-US" sz="14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
          <p:cNvSpPr>
            <a:spLocks noGrp="1"/>
          </p:cNvSpPr>
          <p:nvPr>
            <p:ph sz="half" idx="18"/>
          </p:nvPr>
        </p:nvSpPr>
        <p:spPr>
          <a:xfrm>
            <a:off x="4315968" y="2331720"/>
            <a:ext cx="3566160" cy="3886200"/>
          </a:xfrm>
        </p:spPr>
        <p:txBody>
          <a:bodyPr vert="horz" lIns="0" tIns="0" rIns="0" bIns="0" rtlCol="0">
            <a:noAutofit/>
          </a:bodyPr>
          <a:lstStyle>
            <a:lvl1pPr>
              <a:defRPr lang="en-US" sz="1400" dirty="0" smtClean="0"/>
            </a:lvl1pPr>
            <a:lvl2pPr>
              <a:spcBef>
                <a:spcPts val="400"/>
              </a:spcBef>
              <a:defRPr lang="en-US" sz="1400" dirty="0" smtClean="0"/>
            </a:lvl2pPr>
            <a:lvl3pPr marL="173038" indent="-173038">
              <a:defRPr lang="en-US" sz="1400" dirty="0" smtClean="0"/>
            </a:lvl3pPr>
            <a:lvl4pPr marL="346075" indent="-165100">
              <a:defRPr lang="en-US" sz="1400" dirty="0" smtClean="0"/>
            </a:lvl4pPr>
            <a:lvl5pPr marL="504825" indent="-152400">
              <a:defRPr lang="en-US" sz="14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1"/>
          <p:cNvSpPr>
            <a:spLocks noGrp="1"/>
          </p:cNvSpPr>
          <p:nvPr>
            <p:ph sz="half" idx="19"/>
          </p:nvPr>
        </p:nvSpPr>
        <p:spPr>
          <a:xfrm>
            <a:off x="8247888" y="2331720"/>
            <a:ext cx="3566160" cy="3886200"/>
          </a:xfrm>
        </p:spPr>
        <p:txBody>
          <a:bodyPr vert="horz" lIns="0" tIns="0" rIns="0" bIns="0" rtlCol="0">
            <a:noAutofit/>
          </a:bodyPr>
          <a:lstStyle>
            <a:lvl1pPr>
              <a:defRPr lang="en-US" sz="1400" dirty="0" smtClean="0"/>
            </a:lvl1pPr>
            <a:lvl2pPr>
              <a:spcBef>
                <a:spcPts val="400"/>
              </a:spcBef>
              <a:defRPr lang="en-US" sz="1400" dirty="0" smtClean="0"/>
            </a:lvl2pPr>
            <a:lvl3pPr marL="173038" indent="-173038">
              <a:defRPr lang="en-US" sz="1400" dirty="0" smtClean="0"/>
            </a:lvl3pPr>
            <a:lvl4pPr marL="346075" indent="-165100">
              <a:defRPr lang="en-US" sz="1400" dirty="0" smtClean="0"/>
            </a:lvl4pPr>
            <a:lvl5pPr marL="504825" indent="-152400">
              <a:defRPr lang="en-US" sz="14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3546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1315252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6" name="Text Placeholder 3"/>
          <p:cNvSpPr>
            <a:spLocks noGrp="1"/>
          </p:cNvSpPr>
          <p:nvPr>
            <p:ph type="body" sz="quarter" idx="10" hasCustomPrompt="1"/>
          </p:nvPr>
        </p:nvSpPr>
        <p:spPr>
          <a:xfrm>
            <a:off x="384048" y="1141819"/>
            <a:ext cx="11430000"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Tree>
    <p:extLst>
      <p:ext uri="{BB962C8B-B14F-4D97-AF65-F5344CB8AC3E}">
        <p14:creationId xmlns:p14="http://schemas.microsoft.com/office/powerpoint/2010/main" val="1342457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8968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W_title slide image">
    <p:spTree>
      <p:nvGrpSpPr>
        <p:cNvPr id="1" name=""/>
        <p:cNvGrpSpPr/>
        <p:nvPr/>
      </p:nvGrpSpPr>
      <p:grpSpPr>
        <a:xfrm>
          <a:off x="0" y="0"/>
          <a:ext cx="0" cy="0"/>
          <a:chOff x="0" y="0"/>
          <a:chExt cx="0" cy="0"/>
        </a:xfrm>
      </p:grpSpPr>
      <p:sp>
        <p:nvSpPr>
          <p:cNvPr id="5" name="Text Placeholder 2"/>
          <p:cNvSpPr>
            <a:spLocks noGrp="1"/>
          </p:cNvSpPr>
          <p:nvPr>
            <p:ph type="body" sz="quarter" idx="11" hasCustomPrompt="1"/>
          </p:nvPr>
        </p:nvSpPr>
        <p:spPr>
          <a:xfrm>
            <a:off x="413384" y="3873838"/>
            <a:ext cx="4138411" cy="740664"/>
          </a:xfrm>
        </p:spPr>
        <p:txBody>
          <a:bodyPr tIns="45720" rIns="82296" bIns="45720" anchor="b" anchorCtr="0"/>
          <a:lstStyle>
            <a:lvl1pPr>
              <a:lnSpc>
                <a:spcPct val="100000"/>
              </a:lnSpc>
              <a:spcBef>
                <a:spcPts val="0"/>
              </a:spcBef>
              <a:defRPr sz="4000" b="0" spc="0" baseline="0">
                <a:solidFill>
                  <a:schemeClr val="tx1"/>
                </a:solidFill>
                <a:latin typeface="+mj-lt"/>
              </a:defRPr>
            </a:lvl1pPr>
            <a:lvl2pPr>
              <a:spcBef>
                <a:spcPts val="1200"/>
              </a:spcBef>
              <a:defRPr sz="2000" b="1" baseline="0">
                <a:solidFill>
                  <a:schemeClr val="accent2"/>
                </a:solidFill>
              </a:defRPr>
            </a:lvl2pPr>
          </a:lstStyle>
          <a:p>
            <a:pPr lvl="0"/>
            <a:r>
              <a:rPr lang="en-US" dirty="0"/>
              <a:t>Presentation Title</a:t>
            </a:r>
          </a:p>
        </p:txBody>
      </p:sp>
      <p:sp>
        <p:nvSpPr>
          <p:cNvPr id="7" name="Text Placeholder 6"/>
          <p:cNvSpPr>
            <a:spLocks noGrp="1"/>
          </p:cNvSpPr>
          <p:nvPr>
            <p:ph type="body" sz="quarter" idx="13" hasCustomPrompt="1"/>
          </p:nvPr>
        </p:nvSpPr>
        <p:spPr>
          <a:xfrm>
            <a:off x="413384" y="4623646"/>
            <a:ext cx="4138411" cy="266700"/>
          </a:xfrm>
        </p:spPr>
        <p:txBody>
          <a:bodyPr/>
          <a:lstStyle>
            <a:lvl1pPr marL="0" indent="0" algn="l" defTabSz="914400" rtl="0" eaLnBrk="1" fontAlgn="base" latinLnBrk="0" hangingPunct="1">
              <a:lnSpc>
                <a:spcPts val="2000"/>
              </a:lnSpc>
              <a:spcBef>
                <a:spcPts val="0"/>
              </a:spcBef>
              <a:spcAft>
                <a:spcPct val="0"/>
              </a:spcAft>
              <a:buClr>
                <a:srgbClr val="005AA4"/>
              </a:buClr>
              <a:buSzPct val="90000"/>
              <a:buFont typeface="Corbel" pitchFamily="34" charset="0"/>
              <a:buNone/>
              <a:defRPr lang="en-US" sz="1600" b="1"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dirty="0"/>
              <a:t>Presentation Subtitle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2145" y="0"/>
            <a:ext cx="6109855" cy="6858000"/>
          </a:xfrm>
          <a:prstGeom prst="rect">
            <a:avLst/>
          </a:prstGeom>
        </p:spPr>
      </p:pic>
    </p:spTree>
    <p:extLst>
      <p:ext uri="{BB962C8B-B14F-4D97-AF65-F5344CB8AC3E}">
        <p14:creationId xmlns:p14="http://schemas.microsoft.com/office/powerpoint/2010/main" val="3837003360"/>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_Tex only">
    <p:spTree>
      <p:nvGrpSpPr>
        <p:cNvPr id="1" name=""/>
        <p:cNvGrpSpPr/>
        <p:nvPr/>
      </p:nvGrpSpPr>
      <p:grpSpPr>
        <a:xfrm>
          <a:off x="0" y="0"/>
          <a:ext cx="0" cy="0"/>
          <a:chOff x="0" y="0"/>
          <a:chExt cx="0" cy="0"/>
        </a:xfrm>
      </p:grpSpPr>
      <p:sp>
        <p:nvSpPr>
          <p:cNvPr id="7" name="Text Placeholder 2"/>
          <p:cNvSpPr>
            <a:spLocks noGrp="1"/>
          </p:cNvSpPr>
          <p:nvPr>
            <p:ph type="body" sz="quarter" idx="11" hasCustomPrompt="1"/>
          </p:nvPr>
        </p:nvSpPr>
        <p:spPr>
          <a:xfrm>
            <a:off x="413384" y="3873838"/>
            <a:ext cx="8666480" cy="740664"/>
          </a:xfrm>
        </p:spPr>
        <p:txBody>
          <a:bodyPr tIns="45720" rIns="82296" bIns="45720" anchor="b" anchorCtr="0"/>
          <a:lstStyle>
            <a:lvl1pPr>
              <a:lnSpc>
                <a:spcPct val="100000"/>
              </a:lnSpc>
              <a:spcBef>
                <a:spcPts val="0"/>
              </a:spcBef>
              <a:defRPr sz="4600" b="0" spc="0" baseline="0">
                <a:solidFill>
                  <a:schemeClr val="tx1"/>
                </a:solidFill>
                <a:latin typeface="+mj-lt"/>
              </a:defRPr>
            </a:lvl1pPr>
            <a:lvl2pPr>
              <a:spcBef>
                <a:spcPts val="1200"/>
              </a:spcBef>
              <a:defRPr sz="2000" b="1" baseline="0">
                <a:solidFill>
                  <a:schemeClr val="accent2"/>
                </a:solidFill>
              </a:defRPr>
            </a:lvl2pPr>
          </a:lstStyle>
          <a:p>
            <a:pPr lvl="0"/>
            <a:r>
              <a:rPr lang="en-US" dirty="0"/>
              <a:t>Presentation Title</a:t>
            </a:r>
          </a:p>
        </p:txBody>
      </p:sp>
      <p:sp>
        <p:nvSpPr>
          <p:cNvPr id="10" name="Text Placeholder 6"/>
          <p:cNvSpPr>
            <a:spLocks noGrp="1"/>
          </p:cNvSpPr>
          <p:nvPr>
            <p:ph type="body" sz="quarter" idx="13" hasCustomPrompt="1"/>
          </p:nvPr>
        </p:nvSpPr>
        <p:spPr>
          <a:xfrm>
            <a:off x="413384" y="4623646"/>
            <a:ext cx="4138411" cy="266700"/>
          </a:xfrm>
        </p:spPr>
        <p:txBody>
          <a:bodyPr/>
          <a:lstStyle>
            <a:lvl1pPr marL="0" indent="0" algn="l" defTabSz="914400" rtl="0" eaLnBrk="1" fontAlgn="base" latinLnBrk="0" hangingPunct="1">
              <a:lnSpc>
                <a:spcPts val="2000"/>
              </a:lnSpc>
              <a:spcBef>
                <a:spcPts val="0"/>
              </a:spcBef>
              <a:spcAft>
                <a:spcPct val="0"/>
              </a:spcAft>
              <a:buClr>
                <a:srgbClr val="005AA4"/>
              </a:buClr>
              <a:buSzPct val="90000"/>
              <a:buFont typeface="Corbel" pitchFamily="34" charset="0"/>
              <a:buNone/>
              <a:defRPr lang="en-US" sz="1600" b="1" kern="1200" baseline="0" dirty="0" smtClean="0">
                <a:solidFill>
                  <a:schemeClr val="accent1"/>
                </a:solidFill>
                <a:latin typeface="Arial" panose="020B0604020202020204" pitchFamily="34" charset="0"/>
                <a:ea typeface="+mn-ea"/>
                <a:cs typeface="Arial" panose="020B0604020202020204" pitchFamily="34" charset="0"/>
              </a:defRPr>
            </a:lvl1pPr>
          </a:lstStyle>
          <a:p>
            <a:pPr lvl="0"/>
            <a:r>
              <a:rPr lang="en-US" dirty="0"/>
              <a:t>Presentation Subtitle</a:t>
            </a:r>
          </a:p>
        </p:txBody>
      </p:sp>
    </p:spTree>
    <p:extLst>
      <p:ext uri="{BB962C8B-B14F-4D97-AF65-F5344CB8AC3E}">
        <p14:creationId xmlns:p14="http://schemas.microsoft.com/office/powerpoint/2010/main" val="146745399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W image section divider 1">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381000" y="4491318"/>
            <a:ext cx="552926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a:t>
            </a:r>
            <a:br>
              <a:rPr lang="en-US" dirty="0"/>
            </a:br>
            <a:r>
              <a:rPr lang="en-US" dirty="0"/>
              <a:t>Headline</a:t>
            </a:r>
          </a:p>
        </p:txBody>
      </p:sp>
      <p:sp>
        <p:nvSpPr>
          <p:cNvPr id="15" name="Text Placeholder 8"/>
          <p:cNvSpPr>
            <a:spLocks noGrp="1"/>
          </p:cNvSpPr>
          <p:nvPr>
            <p:ph type="body" sz="quarter" idx="11" hasCustomPrompt="1"/>
          </p:nvPr>
        </p:nvSpPr>
        <p:spPr>
          <a:xfrm>
            <a:off x="381000" y="4181106"/>
            <a:ext cx="4145280" cy="295466"/>
          </a:xfrm>
        </p:spPr>
        <p:txBody>
          <a:bodyPr vert="horz" lIns="0" tIns="0" rIns="0" bIns="0" rtlCol="0" anchor="b" anchorCtr="0">
            <a:spAutoFit/>
          </a:bodyPr>
          <a:lstStyle>
            <a:lvl1pPr>
              <a:defRPr lang="en-US" b="0" dirty="0"/>
            </a:lvl1pPr>
          </a:lstStyle>
          <a:p>
            <a:pPr lvl="0"/>
            <a:r>
              <a:rPr lang="en-US" dirty="0"/>
              <a:t>Section #</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2145" y="0"/>
            <a:ext cx="6109855" cy="6858000"/>
          </a:xfrm>
          <a:prstGeom prst="rect">
            <a:avLst/>
          </a:prstGeom>
        </p:spPr>
      </p:pic>
    </p:spTree>
    <p:extLst>
      <p:ext uri="{BB962C8B-B14F-4D97-AF65-F5344CB8AC3E}">
        <p14:creationId xmlns:p14="http://schemas.microsoft.com/office/powerpoint/2010/main" val="1304350656"/>
      </p:ext>
    </p:extLst>
  </p:cSld>
  <p:clrMapOvr>
    <a:masterClrMapping/>
  </p:clrMapOvr>
  <p:extLst>
    <p:ext uri="{DCECCB84-F9BA-43D5-87BE-67443E8EF086}">
      <p15:sldGuideLst xmlns:p15="http://schemas.microsoft.com/office/powerpoint/2012/main">
        <p15:guide id="1" pos="460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W image section divider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1000" y="4491318"/>
            <a:ext cx="552926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a:t>
            </a:r>
            <a:br>
              <a:rPr lang="en-US" dirty="0"/>
            </a:br>
            <a:r>
              <a:rPr lang="en-US" dirty="0"/>
              <a:t>Headline</a:t>
            </a:r>
          </a:p>
        </p:txBody>
      </p:sp>
      <p:sp>
        <p:nvSpPr>
          <p:cNvPr id="9" name="Text Placeholder 8"/>
          <p:cNvSpPr>
            <a:spLocks noGrp="1"/>
          </p:cNvSpPr>
          <p:nvPr>
            <p:ph type="body" sz="quarter" idx="11" hasCustomPrompt="1"/>
          </p:nvPr>
        </p:nvSpPr>
        <p:spPr>
          <a:xfrm>
            <a:off x="381000" y="4181106"/>
            <a:ext cx="4145280" cy="295466"/>
          </a:xfrm>
        </p:spPr>
        <p:txBody>
          <a:bodyPr vert="horz" lIns="0" tIns="0" rIns="0" bIns="0" rtlCol="0" anchor="b" anchorCtr="0">
            <a:noAutofit/>
          </a:bodyPr>
          <a:lstStyle>
            <a:lvl1pPr>
              <a:defRPr lang="en-US" b="0" dirty="0"/>
            </a:lvl1pPr>
          </a:lstStyle>
          <a:p>
            <a:pPr lvl="0"/>
            <a:r>
              <a:rPr lang="en-US" dirty="0"/>
              <a:t>Section #</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2145" y="0"/>
            <a:ext cx="6109855" cy="6858000"/>
          </a:xfrm>
          <a:prstGeom prst="rect">
            <a:avLst/>
          </a:prstGeom>
        </p:spPr>
      </p:pic>
    </p:spTree>
    <p:extLst>
      <p:ext uri="{BB962C8B-B14F-4D97-AF65-F5344CB8AC3E}">
        <p14:creationId xmlns:p14="http://schemas.microsoft.com/office/powerpoint/2010/main" val="310176131"/>
      </p:ext>
    </p:extLst>
  </p:cSld>
  <p:clrMapOvr>
    <a:masterClrMapping/>
  </p:clrMapOvr>
  <p:extLst>
    <p:ext uri="{DCECCB84-F9BA-43D5-87BE-67443E8EF086}">
      <p15:sldGuideLst xmlns:p15="http://schemas.microsoft.com/office/powerpoint/2012/main">
        <p15:guide id="1" pos="460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W image section divider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9861" y="0"/>
            <a:ext cx="6109855" cy="6858000"/>
          </a:xfrm>
          <a:prstGeom prst="rect">
            <a:avLst/>
          </a:prstGeom>
        </p:spPr>
      </p:pic>
      <p:sp>
        <p:nvSpPr>
          <p:cNvPr id="8" name="Text Placeholder 3"/>
          <p:cNvSpPr>
            <a:spLocks noGrp="1"/>
          </p:cNvSpPr>
          <p:nvPr>
            <p:ph type="body" sz="quarter" idx="10" hasCustomPrompt="1"/>
          </p:nvPr>
        </p:nvSpPr>
        <p:spPr>
          <a:xfrm>
            <a:off x="381000" y="4491318"/>
            <a:ext cx="552926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a:t>
            </a:r>
            <a:br>
              <a:rPr lang="en-US" dirty="0"/>
            </a:br>
            <a:r>
              <a:rPr lang="en-US" dirty="0"/>
              <a:t>Headline</a:t>
            </a:r>
          </a:p>
        </p:txBody>
      </p:sp>
      <p:sp>
        <p:nvSpPr>
          <p:cNvPr id="13" name="Text Placeholder 8"/>
          <p:cNvSpPr>
            <a:spLocks noGrp="1"/>
          </p:cNvSpPr>
          <p:nvPr>
            <p:ph type="body" sz="quarter" idx="11" hasCustomPrompt="1"/>
          </p:nvPr>
        </p:nvSpPr>
        <p:spPr>
          <a:xfrm>
            <a:off x="381000" y="4181106"/>
            <a:ext cx="4145280" cy="295466"/>
          </a:xfrm>
        </p:spPr>
        <p:txBody>
          <a:bodyPr vert="horz" lIns="0" tIns="0" rIns="0" bIns="0" rtlCol="0" anchor="b" anchorCtr="0">
            <a:noAutofit/>
          </a:bodyPr>
          <a:lstStyle>
            <a:lvl1pPr>
              <a:defRPr lang="en-US" b="0" dirty="0"/>
            </a:lvl1pPr>
          </a:lstStyle>
          <a:p>
            <a:pPr lvl="0"/>
            <a:r>
              <a:rPr lang="en-US" dirty="0"/>
              <a:t>Section #</a:t>
            </a: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spTree>
    <p:extLst>
      <p:ext uri="{BB962C8B-B14F-4D97-AF65-F5344CB8AC3E}">
        <p14:creationId xmlns:p14="http://schemas.microsoft.com/office/powerpoint/2010/main" val="461874671"/>
      </p:ext>
    </p:extLst>
  </p:cSld>
  <p:clrMapOvr>
    <a:masterClrMapping/>
  </p:clrMapOvr>
  <p:extLst>
    <p:ext uri="{DCECCB84-F9BA-43D5-87BE-67443E8EF086}">
      <p15:sldGuideLst xmlns:p15="http://schemas.microsoft.com/office/powerpoint/2012/main">
        <p15:guide id="1" pos="460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W image section divider 4">
    <p:spTree>
      <p:nvGrpSpPr>
        <p:cNvPr id="1" name=""/>
        <p:cNvGrpSpPr/>
        <p:nvPr/>
      </p:nvGrpSpPr>
      <p:grpSpPr>
        <a:xfrm>
          <a:off x="0" y="0"/>
          <a:ext cx="0" cy="0"/>
          <a:chOff x="0" y="0"/>
          <a:chExt cx="0" cy="0"/>
        </a:xfrm>
      </p:grpSpPr>
      <p:sp>
        <p:nvSpPr>
          <p:cNvPr id="10" name="Text Placeholder 3"/>
          <p:cNvSpPr>
            <a:spLocks noGrp="1"/>
          </p:cNvSpPr>
          <p:nvPr>
            <p:ph type="body" sz="quarter" idx="10" hasCustomPrompt="1"/>
          </p:nvPr>
        </p:nvSpPr>
        <p:spPr>
          <a:xfrm>
            <a:off x="381000" y="4491318"/>
            <a:ext cx="552926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a:t>
            </a:r>
            <a:br>
              <a:rPr lang="en-US" dirty="0"/>
            </a:br>
            <a:r>
              <a:rPr lang="en-US" dirty="0"/>
              <a:t>Headline</a:t>
            </a:r>
          </a:p>
        </p:txBody>
      </p:sp>
      <p:sp>
        <p:nvSpPr>
          <p:cNvPr id="9" name="Text Placeholder 8"/>
          <p:cNvSpPr>
            <a:spLocks noGrp="1"/>
          </p:cNvSpPr>
          <p:nvPr>
            <p:ph type="body" sz="quarter" idx="11" hasCustomPrompt="1"/>
          </p:nvPr>
        </p:nvSpPr>
        <p:spPr>
          <a:xfrm>
            <a:off x="381000" y="4181106"/>
            <a:ext cx="4145280" cy="295466"/>
          </a:xfrm>
        </p:spPr>
        <p:txBody>
          <a:bodyPr vert="horz" lIns="0" tIns="0" rIns="0" bIns="0" rtlCol="0" anchor="b" anchorCtr="0">
            <a:noAutofit/>
          </a:bodyPr>
          <a:lstStyle>
            <a:lvl1pPr>
              <a:defRPr lang="en-US" b="0" dirty="0"/>
            </a:lvl1pPr>
          </a:lstStyle>
          <a:p>
            <a:pPr lvl="0"/>
            <a:r>
              <a:rPr lang="en-US" dirty="0"/>
              <a:t>Section #</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2145" y="0"/>
            <a:ext cx="6109855" cy="6858000"/>
          </a:xfrm>
          <a:prstGeom prst="rect">
            <a:avLst/>
          </a:prstGeom>
        </p:spPr>
      </p:pic>
    </p:spTree>
    <p:extLst>
      <p:ext uri="{BB962C8B-B14F-4D97-AF65-F5344CB8AC3E}">
        <p14:creationId xmlns:p14="http://schemas.microsoft.com/office/powerpoint/2010/main" val="3247235458"/>
      </p:ext>
    </p:extLst>
  </p:cSld>
  <p:clrMapOvr>
    <a:masterClrMapping/>
  </p:clrMapOvr>
  <p:extLst>
    <p:ext uri="{DCECCB84-F9BA-43D5-87BE-67443E8EF086}">
      <p15:sldGuideLst xmlns:p15="http://schemas.microsoft.com/office/powerpoint/2012/main">
        <p15:guide id="1" pos="460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W image section divider 1">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381000" y="4491318"/>
            <a:ext cx="552926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a:t>
            </a:r>
            <a:br>
              <a:rPr lang="en-US" dirty="0"/>
            </a:br>
            <a:r>
              <a:rPr lang="en-US" dirty="0"/>
              <a:t>Headline</a:t>
            </a:r>
          </a:p>
        </p:txBody>
      </p:sp>
      <p:sp>
        <p:nvSpPr>
          <p:cNvPr id="15" name="Text Placeholder 8"/>
          <p:cNvSpPr>
            <a:spLocks noGrp="1"/>
          </p:cNvSpPr>
          <p:nvPr>
            <p:ph type="body" sz="quarter" idx="11" hasCustomPrompt="1"/>
          </p:nvPr>
        </p:nvSpPr>
        <p:spPr>
          <a:xfrm>
            <a:off x="381000" y="4181106"/>
            <a:ext cx="4145280" cy="295466"/>
          </a:xfrm>
        </p:spPr>
        <p:txBody>
          <a:bodyPr vert="horz" lIns="0" tIns="0" rIns="0" bIns="0" rtlCol="0" anchor="b" anchorCtr="0">
            <a:spAutoFit/>
          </a:bodyPr>
          <a:lstStyle>
            <a:lvl1pPr>
              <a:defRPr lang="en-US" b="0" dirty="0"/>
            </a:lvl1pPr>
          </a:lstStyle>
          <a:p>
            <a:pPr lvl="0"/>
            <a:r>
              <a:rPr lang="en-US" dirty="0"/>
              <a:t>Section #</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2145" y="0"/>
            <a:ext cx="6109855" cy="6858000"/>
          </a:xfrm>
          <a:prstGeom prst="rect">
            <a:avLst/>
          </a:prstGeom>
        </p:spPr>
      </p:pic>
    </p:spTree>
    <p:extLst>
      <p:ext uri="{BB962C8B-B14F-4D97-AF65-F5344CB8AC3E}">
        <p14:creationId xmlns:p14="http://schemas.microsoft.com/office/powerpoint/2010/main" val="1018133996"/>
      </p:ext>
    </p:extLst>
  </p:cSld>
  <p:clrMapOvr>
    <a:masterClrMapping/>
  </p:clrMapOvr>
  <p:extLst>
    <p:ext uri="{DCECCB84-F9BA-43D5-87BE-67443E8EF086}">
      <p15:sldGuideLst xmlns:p15="http://schemas.microsoft.com/office/powerpoint/2012/main">
        <p15:guide id="1" pos="460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W image section divider 5">
    <p:spTree>
      <p:nvGrpSpPr>
        <p:cNvPr id="1" name=""/>
        <p:cNvGrpSpPr/>
        <p:nvPr/>
      </p:nvGrpSpPr>
      <p:grpSpPr>
        <a:xfrm>
          <a:off x="0" y="0"/>
          <a:ext cx="0" cy="0"/>
          <a:chOff x="0" y="0"/>
          <a:chExt cx="0" cy="0"/>
        </a:xfrm>
      </p:grpSpPr>
      <p:sp>
        <p:nvSpPr>
          <p:cNvPr id="10" name="Text Placeholder 3"/>
          <p:cNvSpPr>
            <a:spLocks noGrp="1"/>
          </p:cNvSpPr>
          <p:nvPr>
            <p:ph type="body" sz="quarter" idx="10" hasCustomPrompt="1"/>
          </p:nvPr>
        </p:nvSpPr>
        <p:spPr>
          <a:xfrm>
            <a:off x="381000" y="4491318"/>
            <a:ext cx="552926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a:t>
            </a:r>
            <a:br>
              <a:rPr lang="en-US" dirty="0"/>
            </a:br>
            <a:r>
              <a:rPr lang="en-US" dirty="0"/>
              <a:t>Headline</a:t>
            </a:r>
          </a:p>
        </p:txBody>
      </p:sp>
      <p:sp>
        <p:nvSpPr>
          <p:cNvPr id="9" name="Text Placeholder 8"/>
          <p:cNvSpPr>
            <a:spLocks noGrp="1"/>
          </p:cNvSpPr>
          <p:nvPr>
            <p:ph type="body" sz="quarter" idx="11" hasCustomPrompt="1"/>
          </p:nvPr>
        </p:nvSpPr>
        <p:spPr>
          <a:xfrm>
            <a:off x="381000" y="4181106"/>
            <a:ext cx="4145280" cy="295466"/>
          </a:xfrm>
        </p:spPr>
        <p:txBody>
          <a:bodyPr vert="horz" lIns="0" tIns="0" rIns="0" bIns="0" rtlCol="0" anchor="b" anchorCtr="0">
            <a:noAutofit/>
          </a:bodyPr>
          <a:lstStyle>
            <a:lvl1pPr>
              <a:defRPr lang="en-US" b="0" dirty="0"/>
            </a:lvl1pPr>
          </a:lstStyle>
          <a:p>
            <a:pPr lvl="0"/>
            <a:r>
              <a:rPr lang="en-US" dirty="0"/>
              <a:t>Section #</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2145" y="0"/>
            <a:ext cx="6109855" cy="6858000"/>
          </a:xfrm>
          <a:prstGeom prst="rect">
            <a:avLst/>
          </a:prstGeom>
        </p:spPr>
      </p:pic>
    </p:spTree>
    <p:extLst>
      <p:ext uri="{BB962C8B-B14F-4D97-AF65-F5344CB8AC3E}">
        <p14:creationId xmlns:p14="http://schemas.microsoft.com/office/powerpoint/2010/main" val="3672616253"/>
      </p:ext>
    </p:extLst>
  </p:cSld>
  <p:clrMapOvr>
    <a:masterClrMapping/>
  </p:clrMapOvr>
  <p:extLst>
    <p:ext uri="{DCECCB84-F9BA-43D5-87BE-67443E8EF086}">
      <p15:sldGuideLst xmlns:p15="http://schemas.microsoft.com/office/powerpoint/2012/main">
        <p15:guide id="1" pos="460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MSAW text only section divider">
    <p:spTree>
      <p:nvGrpSpPr>
        <p:cNvPr id="1" name=""/>
        <p:cNvGrpSpPr/>
        <p:nvPr/>
      </p:nvGrpSpPr>
      <p:grpSpPr>
        <a:xfrm>
          <a:off x="0" y="0"/>
          <a:ext cx="0" cy="0"/>
          <a:chOff x="0" y="0"/>
          <a:chExt cx="0" cy="0"/>
        </a:xfrm>
      </p:grpSpPr>
      <p:sp>
        <p:nvSpPr>
          <p:cNvPr id="10" name="Text Placeholder 3"/>
          <p:cNvSpPr>
            <a:spLocks noGrp="1"/>
          </p:cNvSpPr>
          <p:nvPr>
            <p:ph type="body" sz="quarter" idx="10" hasCustomPrompt="1"/>
          </p:nvPr>
        </p:nvSpPr>
        <p:spPr>
          <a:xfrm>
            <a:off x="381000" y="4491318"/>
            <a:ext cx="1142841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Headline</a:t>
            </a:r>
          </a:p>
        </p:txBody>
      </p:sp>
      <p:sp>
        <p:nvSpPr>
          <p:cNvPr id="7" name="Text Placeholder 8"/>
          <p:cNvSpPr>
            <a:spLocks noGrp="1"/>
          </p:cNvSpPr>
          <p:nvPr>
            <p:ph type="body" sz="quarter" idx="11" hasCustomPrompt="1"/>
          </p:nvPr>
        </p:nvSpPr>
        <p:spPr>
          <a:xfrm>
            <a:off x="381000" y="4181106"/>
            <a:ext cx="4145280" cy="295466"/>
          </a:xfrm>
        </p:spPr>
        <p:txBody>
          <a:bodyPr vert="horz" lIns="0" tIns="0" rIns="0" bIns="0" rtlCol="0" anchor="b" anchorCtr="0">
            <a:noAutofit/>
          </a:bodyPr>
          <a:lstStyle>
            <a:lvl1pPr>
              <a:defRPr lang="en-US" b="0" dirty="0"/>
            </a:lvl1pPr>
          </a:lstStyle>
          <a:p>
            <a:pPr lvl="0"/>
            <a:r>
              <a:rPr lang="en-US" dirty="0"/>
              <a:t>Section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spTree>
    <p:extLst>
      <p:ext uri="{BB962C8B-B14F-4D97-AF65-F5344CB8AC3E}">
        <p14:creationId xmlns:p14="http://schemas.microsoft.com/office/powerpoint/2010/main" val="1654025754"/>
      </p:ext>
    </p:extLst>
  </p:cSld>
  <p:clrMapOvr>
    <a:masterClrMapping/>
  </p:clrMapOvr>
  <p:extLst>
    <p:ext uri="{DCECCB84-F9BA-43D5-87BE-67443E8EF086}">
      <p15:sldGuideLst xmlns:p15="http://schemas.microsoft.com/office/powerpoint/2012/main">
        <p15:guide id="1" pos="460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_One-on-a-Page_partial">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384048" y="777240"/>
            <a:ext cx="10960608" cy="307777"/>
          </a:xfrm>
        </p:spPr>
        <p:txBody>
          <a:bodyPr/>
          <a:lstStyle>
            <a:lvl1pPr>
              <a:defRPr/>
            </a:lvl1pPr>
          </a:lstStyle>
          <a:p>
            <a:r>
              <a:rPr lang="en-US" dirty="0"/>
              <a:t>Click to add title</a:t>
            </a:r>
          </a:p>
        </p:txBody>
      </p:sp>
      <p:sp>
        <p:nvSpPr>
          <p:cNvPr id="6" name="Text Placeholder 1"/>
          <p:cNvSpPr>
            <a:spLocks noGrp="1"/>
          </p:cNvSpPr>
          <p:nvPr>
            <p:ph type="body" sz="quarter" idx="1"/>
          </p:nvPr>
        </p:nvSpPr>
        <p:spPr>
          <a:xfrm>
            <a:off x="381000" y="1685925"/>
            <a:ext cx="9135872" cy="4343400"/>
          </a:xfrm>
        </p:spPr>
        <p:txBody>
          <a:bodyPr/>
          <a:lstStyle>
            <a:lvl1pPr>
              <a:lnSpc>
                <a:spcPct val="120000"/>
              </a:lnSpc>
              <a:spcBef>
                <a:spcPts val="1400"/>
              </a:spcBef>
              <a:spcAft>
                <a:spcPts val="0"/>
              </a:spcAft>
              <a:defRPr/>
            </a:lvl1pPr>
            <a:lvl2pPr>
              <a:lnSpc>
                <a:spcPct val="120000"/>
              </a:lnSpc>
              <a:spcBef>
                <a:spcPts val="1000"/>
              </a:spcBef>
              <a:spcAft>
                <a:spcPts val="0"/>
              </a:spcAft>
              <a:defRPr/>
            </a:lvl2pPr>
            <a:lvl3pPr>
              <a:lnSpc>
                <a:spcPct val="120000"/>
              </a:lnSpc>
              <a:spcBef>
                <a:spcPts val="600"/>
              </a:spcBef>
              <a:spcAft>
                <a:spcPts val="0"/>
              </a:spcAft>
              <a:buClr>
                <a:schemeClr val="tx2"/>
              </a:buClr>
              <a:defRPr/>
            </a:lvl3pPr>
            <a:lvl4pPr>
              <a:lnSpc>
                <a:spcPct val="120000"/>
              </a:lnSpc>
              <a:spcBef>
                <a:spcPts val="600"/>
              </a:spcBef>
              <a:buClr>
                <a:schemeClr val="tx2"/>
              </a:buClr>
              <a:defRPr/>
            </a:lvl4pPr>
            <a:lvl5pPr marL="687388" indent="-225425">
              <a:lnSpc>
                <a:spcPct val="120000"/>
              </a:lnSpc>
              <a:spcBef>
                <a:spcPts val="600"/>
              </a:spcBef>
              <a:buClr>
                <a:schemeClr val="tx2"/>
              </a:buClr>
              <a:buFont typeface="Arial" panose="020B0604020202020204" pitchFamily="34" charset="0"/>
              <a:buChar char="–"/>
              <a:defRPr sz="1400"/>
            </a:lvl5pPr>
            <a:lvl6pPr marL="914400" indent="-228600">
              <a:buClr>
                <a:schemeClr val="tx2"/>
              </a:buClr>
              <a:buFont typeface="Arial" panose="020B0604020202020204" pitchFamily="34" charset="0"/>
              <a:buChar cha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8639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c_Text">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384048" y="777240"/>
            <a:ext cx="10960608" cy="307777"/>
          </a:xfrm>
        </p:spPr>
        <p:txBody>
          <a:bodyPr/>
          <a:lstStyle>
            <a:lvl1pPr>
              <a:defRPr/>
            </a:lvl1pPr>
          </a:lstStyle>
          <a:p>
            <a:r>
              <a:rPr lang="en-US" dirty="0"/>
              <a:t>Click to add title</a:t>
            </a:r>
          </a:p>
        </p:txBody>
      </p:sp>
      <p:sp>
        <p:nvSpPr>
          <p:cNvPr id="6" name="Text Placeholder 1"/>
          <p:cNvSpPr>
            <a:spLocks noGrp="1"/>
          </p:cNvSpPr>
          <p:nvPr>
            <p:ph type="body" sz="quarter" idx="1"/>
          </p:nvPr>
        </p:nvSpPr>
        <p:spPr>
          <a:xfrm>
            <a:off x="3330575" y="1685925"/>
            <a:ext cx="8478838" cy="4343400"/>
          </a:xfrm>
        </p:spPr>
        <p:txBody>
          <a:bodyPr/>
          <a:lstStyle>
            <a:lvl1pPr>
              <a:lnSpc>
                <a:spcPct val="120000"/>
              </a:lnSpc>
              <a:spcBef>
                <a:spcPts val="1400"/>
              </a:spcBef>
              <a:spcAft>
                <a:spcPts val="0"/>
              </a:spcAft>
              <a:defRPr sz="1600"/>
            </a:lvl1pPr>
            <a:lvl2pPr>
              <a:lnSpc>
                <a:spcPct val="120000"/>
              </a:lnSpc>
              <a:spcBef>
                <a:spcPts val="1000"/>
              </a:spcBef>
              <a:spcAft>
                <a:spcPts val="0"/>
              </a:spcAft>
              <a:defRPr sz="1600"/>
            </a:lvl2pPr>
            <a:lvl3pPr>
              <a:lnSpc>
                <a:spcPct val="120000"/>
              </a:lnSpc>
              <a:spcBef>
                <a:spcPts val="600"/>
              </a:spcBef>
              <a:spcAft>
                <a:spcPts val="0"/>
              </a:spcAft>
              <a:buClr>
                <a:schemeClr val="tx2"/>
              </a:buClr>
              <a:defRPr sz="1600"/>
            </a:lvl3pPr>
            <a:lvl4pPr>
              <a:lnSpc>
                <a:spcPct val="120000"/>
              </a:lnSpc>
              <a:spcBef>
                <a:spcPts val="600"/>
              </a:spcBef>
              <a:buClr>
                <a:schemeClr val="tx2"/>
              </a:buClr>
              <a:defRPr sz="1600"/>
            </a:lvl4pPr>
            <a:lvl5pPr marL="687388" indent="-225425">
              <a:lnSpc>
                <a:spcPct val="120000"/>
              </a:lnSpc>
              <a:spcBef>
                <a:spcPts val="600"/>
              </a:spcBef>
              <a:buClr>
                <a:schemeClr val="tx2"/>
              </a:buClr>
              <a:buFont typeface="Arial" panose="020B0604020202020204" pitchFamily="34" charset="0"/>
              <a:buChar char="–"/>
              <a:defRPr sz="1600"/>
            </a:lvl5pPr>
            <a:lvl6pPr marL="914400" indent="-228600">
              <a:buClr>
                <a:schemeClr val="tx2"/>
              </a:buClr>
              <a:buFont typeface="Arial" panose="020B0604020202020204" pitchFamily="34" charset="0"/>
              <a:buChar char="–"/>
              <a:defRPr sz="16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089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_One-on-a-Page_full">
    <p:spTree>
      <p:nvGrpSpPr>
        <p:cNvPr id="1" name=""/>
        <p:cNvGrpSpPr/>
        <p:nvPr/>
      </p:nvGrpSpPr>
      <p:grpSpPr>
        <a:xfrm>
          <a:off x="0" y="0"/>
          <a:ext cx="0" cy="0"/>
          <a:chOff x="0" y="0"/>
          <a:chExt cx="0" cy="0"/>
        </a:xfrm>
      </p:grpSpPr>
      <p:sp>
        <p:nvSpPr>
          <p:cNvPr id="5" name="Text Placeholder 1"/>
          <p:cNvSpPr>
            <a:spLocks noGrp="1"/>
          </p:cNvSpPr>
          <p:nvPr>
            <p:ph type="body" sz="quarter" idx="1"/>
          </p:nvPr>
        </p:nvSpPr>
        <p:spPr>
          <a:xfrm>
            <a:off x="384047" y="1691640"/>
            <a:ext cx="11425365" cy="4343400"/>
          </a:xfrm>
        </p:spPr>
        <p:txBody>
          <a:bodyPr/>
          <a:lstStyle>
            <a:lvl1pPr>
              <a:lnSpc>
                <a:spcPct val="120000"/>
              </a:lnSpc>
              <a:spcBef>
                <a:spcPts val="1400"/>
              </a:spcBef>
              <a:spcAft>
                <a:spcPts val="0"/>
              </a:spcAft>
              <a:defRPr/>
            </a:lvl1pPr>
            <a:lvl2pPr>
              <a:lnSpc>
                <a:spcPct val="120000"/>
              </a:lnSpc>
              <a:spcBef>
                <a:spcPts val="200"/>
              </a:spcBef>
              <a:spcAft>
                <a:spcPts val="0"/>
              </a:spcAft>
              <a:defRPr/>
            </a:lvl2pPr>
            <a:lvl3pPr>
              <a:lnSpc>
                <a:spcPct val="120000"/>
              </a:lnSpc>
              <a:spcBef>
                <a:spcPts val="600"/>
              </a:spcBef>
              <a:spcAft>
                <a:spcPts val="0"/>
              </a:spcAft>
              <a:buClr>
                <a:schemeClr val="tx2"/>
              </a:buClr>
              <a:defRPr/>
            </a:lvl3pPr>
            <a:lvl4pPr>
              <a:lnSpc>
                <a:spcPct val="120000"/>
              </a:lnSpc>
              <a:spcBef>
                <a:spcPts val="600"/>
              </a:spcBef>
              <a:buClr>
                <a:schemeClr val="tx2"/>
              </a:buClr>
              <a:defRPr/>
            </a:lvl4pPr>
            <a:lvl5pPr marL="687388" indent="-225425">
              <a:lnSpc>
                <a:spcPct val="120000"/>
              </a:lnSpc>
              <a:spcBef>
                <a:spcPts val="600"/>
              </a:spcBef>
              <a:buClr>
                <a:schemeClr val="tx2"/>
              </a:buClr>
              <a:buFont typeface="Arial" panose="020B0604020202020204" pitchFamily="34" charset="0"/>
              <a:buChar char="–"/>
              <a:defRPr sz="1400"/>
            </a:lvl5pPr>
            <a:lvl6pPr marL="914400" indent="-228600">
              <a:buClr>
                <a:schemeClr val="tx2"/>
              </a:buClr>
              <a:buFont typeface="Arial" panose="020B0604020202020204" pitchFamily="34" charset="0"/>
              <a:buChar cha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2"/>
          <p:cNvSpPr>
            <a:spLocks noGrp="1"/>
          </p:cNvSpPr>
          <p:nvPr>
            <p:ph type="title" hasCustomPrompt="1"/>
          </p:nvPr>
        </p:nvSpPr>
        <p:spPr>
          <a:xfrm>
            <a:off x="384048" y="777240"/>
            <a:ext cx="10960608" cy="307777"/>
          </a:xfrm>
        </p:spPr>
        <p:txBody>
          <a:bodyPr/>
          <a:lstStyle>
            <a:lvl1pPr>
              <a:defRPr/>
            </a:lvl1pPr>
          </a:lstStyle>
          <a:p>
            <a:r>
              <a:rPr lang="en-US" dirty="0"/>
              <a:t>Click to add title</a:t>
            </a:r>
          </a:p>
        </p:txBody>
      </p:sp>
      <p:sp>
        <p:nvSpPr>
          <p:cNvPr id="7"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Tree>
    <p:extLst>
      <p:ext uri="{BB962C8B-B14F-4D97-AF65-F5344CB8AC3E}">
        <p14:creationId xmlns:p14="http://schemas.microsoft.com/office/powerpoint/2010/main" val="949959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_Two-on-a-Page">
    <p:spTree>
      <p:nvGrpSpPr>
        <p:cNvPr id="1" name=""/>
        <p:cNvGrpSpPr/>
        <p:nvPr/>
      </p:nvGrpSpPr>
      <p:grpSpPr>
        <a:xfrm>
          <a:off x="0" y="0"/>
          <a:ext cx="0" cy="0"/>
          <a:chOff x="0" y="0"/>
          <a:chExt cx="0" cy="0"/>
        </a:xfrm>
      </p:grpSpPr>
      <p:sp>
        <p:nvSpPr>
          <p:cNvPr id="5" name="Text Placeholder 1"/>
          <p:cNvSpPr>
            <a:spLocks noGrp="1"/>
          </p:cNvSpPr>
          <p:nvPr>
            <p:ph type="body" sz="quarter" idx="1"/>
          </p:nvPr>
        </p:nvSpPr>
        <p:spPr>
          <a:xfrm>
            <a:off x="384048" y="1691640"/>
            <a:ext cx="5532120" cy="4486275"/>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2"/>
          <p:cNvSpPr>
            <a:spLocks noGrp="1"/>
          </p:cNvSpPr>
          <p:nvPr>
            <p:ph type="title" hasCustomPrompt="1"/>
          </p:nvPr>
        </p:nvSpPr>
        <p:spPr>
          <a:xfrm>
            <a:off x="384048" y="777240"/>
            <a:ext cx="10960608" cy="307777"/>
          </a:xfrm>
        </p:spPr>
        <p:txBody>
          <a:bodyPr/>
          <a:lstStyle>
            <a:lvl1pPr>
              <a:defRPr/>
            </a:lvl1pPr>
          </a:lstStyle>
          <a:p>
            <a:r>
              <a:rPr lang="en-US" dirty="0"/>
              <a:t>Click to add title</a:t>
            </a:r>
          </a:p>
        </p:txBody>
      </p:sp>
      <p:sp>
        <p:nvSpPr>
          <p:cNvPr id="8"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9" name="Text Placeholder 1"/>
          <p:cNvSpPr>
            <a:spLocks noGrp="1"/>
          </p:cNvSpPr>
          <p:nvPr>
            <p:ph type="body" sz="quarter" idx="11"/>
          </p:nvPr>
        </p:nvSpPr>
        <p:spPr>
          <a:xfrm>
            <a:off x="6278564" y="1691640"/>
            <a:ext cx="5532120" cy="4486275"/>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648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_Four-on-a-Page">
    <p:spTree>
      <p:nvGrpSpPr>
        <p:cNvPr id="1" name=""/>
        <p:cNvGrpSpPr/>
        <p:nvPr/>
      </p:nvGrpSpPr>
      <p:grpSpPr>
        <a:xfrm>
          <a:off x="0" y="0"/>
          <a:ext cx="0" cy="0"/>
          <a:chOff x="0" y="0"/>
          <a:chExt cx="0" cy="0"/>
        </a:xfrm>
      </p:grpSpPr>
      <p:sp>
        <p:nvSpPr>
          <p:cNvPr id="5" name="Text Placeholder 1"/>
          <p:cNvSpPr>
            <a:spLocks noGrp="1"/>
          </p:cNvSpPr>
          <p:nvPr>
            <p:ph type="body" sz="quarter" idx="1" hasCustomPrompt="1"/>
          </p:nvPr>
        </p:nvSpPr>
        <p:spPr>
          <a:xfrm>
            <a:off x="381000" y="1691640"/>
            <a:ext cx="5532120" cy="1920240"/>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
          <p:cNvSpPr>
            <a:spLocks noGrp="1"/>
          </p:cNvSpPr>
          <p:nvPr>
            <p:ph type="body" sz="quarter" idx="12" hasCustomPrompt="1"/>
          </p:nvPr>
        </p:nvSpPr>
        <p:spPr>
          <a:xfrm>
            <a:off x="6278563" y="1691640"/>
            <a:ext cx="5532120" cy="1920240"/>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
          <p:cNvSpPr>
            <a:spLocks noGrp="1"/>
          </p:cNvSpPr>
          <p:nvPr>
            <p:ph type="body" sz="quarter" idx="13" hasCustomPrompt="1"/>
          </p:nvPr>
        </p:nvSpPr>
        <p:spPr>
          <a:xfrm>
            <a:off x="381000" y="4146094"/>
            <a:ext cx="5532120" cy="1920240"/>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
          <p:cNvSpPr>
            <a:spLocks noGrp="1"/>
          </p:cNvSpPr>
          <p:nvPr>
            <p:ph type="body" sz="quarter" idx="14" hasCustomPrompt="1"/>
          </p:nvPr>
        </p:nvSpPr>
        <p:spPr>
          <a:xfrm>
            <a:off x="6278563" y="4146094"/>
            <a:ext cx="5532120" cy="1920240"/>
          </a:xfrm>
        </p:spPr>
        <p:txBody>
          <a:bodyPr/>
          <a:lstStyle>
            <a:lvl1pPr>
              <a:lnSpc>
                <a:spcPct val="120000"/>
              </a:lnSpc>
              <a:spcBef>
                <a:spcPts val="1400"/>
              </a:spcBef>
              <a:spcAft>
                <a:spcPts val="0"/>
              </a:spcAft>
              <a:defRPr sz="1600" baseline="0"/>
            </a:lvl1pPr>
            <a:lvl2pPr>
              <a:lnSpc>
                <a:spcPct val="120000"/>
              </a:lnSpc>
              <a:spcBef>
                <a:spcPts val="200"/>
              </a:spcBef>
              <a:spcAft>
                <a:spcPts val="0"/>
              </a:spcAft>
              <a:defRPr sz="1600" baseline="0"/>
            </a:lvl2pPr>
            <a:lvl3pPr>
              <a:lnSpc>
                <a:spcPct val="120000"/>
              </a:lnSpc>
              <a:spcBef>
                <a:spcPts val="600"/>
              </a:spcBef>
              <a:spcAft>
                <a:spcPts val="0"/>
              </a:spcAft>
              <a:defRPr sz="1600" baseline="0"/>
            </a:lvl3pPr>
            <a:lvl4pPr marL="461963" indent="-234950">
              <a:lnSpc>
                <a:spcPct val="120000"/>
              </a:lnSpc>
              <a:spcBef>
                <a:spcPts val="600"/>
              </a:spcBef>
              <a:spcAft>
                <a:spcPts val="0"/>
              </a:spcAft>
              <a:buFont typeface="Arial" panose="020B0604020202020204" pitchFamily="34" charset="0"/>
              <a:buChar char="–"/>
              <a:defRPr sz="1600" baseline="0"/>
            </a:lvl4pPr>
            <a:lvl5pPr marL="687388" marR="0" indent="-225425" algn="l" defTabSz="914400" rtl="0" eaLnBrk="1" fontAlgn="auto" latinLnBrk="0" hangingPunct="1">
              <a:lnSpc>
                <a:spcPct val="120000"/>
              </a:lnSpc>
              <a:spcBef>
                <a:spcPts val="600"/>
              </a:spcBef>
              <a:spcAft>
                <a:spcPts val="0"/>
              </a:spcAft>
              <a:buClr>
                <a:schemeClr val="tx1"/>
              </a:buClr>
              <a:buSzTx/>
              <a:buFont typeface="Arial" panose="020B0604020202020204" pitchFamily="34" charset="0"/>
              <a:buChar char="–"/>
              <a:tabLst/>
              <a:defRPr sz="1600" baseline="0"/>
            </a:lvl5pPr>
            <a:lvl6pPr marL="2514600" indent="-1882775">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12425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_Three-on-a-Page ">
    <p:spTree>
      <p:nvGrpSpPr>
        <p:cNvPr id="1" name=""/>
        <p:cNvGrpSpPr/>
        <p:nvPr/>
      </p:nvGrpSpPr>
      <p:grpSpPr>
        <a:xfrm>
          <a:off x="0" y="0"/>
          <a:ext cx="0" cy="0"/>
          <a:chOff x="0" y="0"/>
          <a:chExt cx="0" cy="0"/>
        </a:xfrm>
      </p:grpSpPr>
      <p:sp>
        <p:nvSpPr>
          <p:cNvPr id="6" name="Content Placeholder 1"/>
          <p:cNvSpPr>
            <a:spLocks noGrp="1"/>
          </p:cNvSpPr>
          <p:nvPr>
            <p:ph sz="half" idx="12"/>
          </p:nvPr>
        </p:nvSpPr>
        <p:spPr>
          <a:xfrm>
            <a:off x="384048" y="1691640"/>
            <a:ext cx="3566160" cy="4343400"/>
          </a:xfrm>
        </p:spPr>
        <p:txBody>
          <a:bodyPr vert="horz" lIns="0" tIns="0" rIns="0" bIns="0" rtlCol="0">
            <a:noAutofit/>
          </a:bodyPr>
          <a:lstStyle>
            <a:lvl1pPr>
              <a:defRPr lang="en-US" sz="1600" dirty="0" smtClean="0"/>
            </a:lvl1pPr>
            <a:lvl2pPr>
              <a:spcBef>
                <a:spcPts val="400"/>
              </a:spcBef>
              <a:defRPr lang="en-US" sz="1600" dirty="0" smtClean="0"/>
            </a:lvl2pPr>
            <a:lvl3pPr marL="173038" indent="-173038">
              <a:defRPr lang="en-US" sz="1600" dirty="0" smtClean="0"/>
            </a:lvl3pPr>
            <a:lvl4pPr marL="346075" indent="-165100">
              <a:defRPr lang="en-US" sz="1600" dirty="0" smtClean="0"/>
            </a:lvl4pPr>
            <a:lvl5pPr marL="504825" indent="-152400">
              <a:defRPr lang="en-US" sz="16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half" idx="15"/>
          </p:nvPr>
        </p:nvSpPr>
        <p:spPr>
          <a:xfrm>
            <a:off x="4316170" y="1691640"/>
            <a:ext cx="3566160" cy="4343400"/>
          </a:xfrm>
        </p:spPr>
        <p:txBody>
          <a:bodyPr vert="horz" lIns="0" tIns="0" rIns="0" bIns="0" rtlCol="0">
            <a:noAutofit/>
          </a:bodyPr>
          <a:lstStyle>
            <a:lvl1pPr>
              <a:defRPr lang="en-US" sz="1600" dirty="0" smtClean="0"/>
            </a:lvl1pPr>
            <a:lvl2pPr>
              <a:spcBef>
                <a:spcPts val="400"/>
              </a:spcBef>
              <a:defRPr lang="en-US" sz="1600" dirty="0" smtClean="0"/>
            </a:lvl2pPr>
            <a:lvl3pPr marL="173038" indent="-173038">
              <a:defRPr lang="en-US" sz="1600" dirty="0" smtClean="0"/>
            </a:lvl3pPr>
            <a:lvl4pPr marL="346075" indent="-165100">
              <a:defRPr lang="en-US" sz="1600" dirty="0" smtClean="0"/>
            </a:lvl4pPr>
            <a:lvl5pPr marL="504825" indent="-152400">
              <a:defRPr lang="en-US" sz="16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
          <p:cNvSpPr>
            <a:spLocks noGrp="1"/>
          </p:cNvSpPr>
          <p:nvPr>
            <p:ph sz="half" idx="16"/>
          </p:nvPr>
        </p:nvSpPr>
        <p:spPr>
          <a:xfrm>
            <a:off x="8248293" y="1691640"/>
            <a:ext cx="3566160" cy="4343400"/>
          </a:xfrm>
        </p:spPr>
        <p:txBody>
          <a:bodyPr vert="horz" lIns="0" tIns="0" rIns="0" bIns="0" rtlCol="0">
            <a:noAutofit/>
          </a:bodyPr>
          <a:lstStyle>
            <a:lvl1pPr>
              <a:defRPr lang="en-US" sz="1600" dirty="0" smtClean="0"/>
            </a:lvl1pPr>
            <a:lvl2pPr>
              <a:spcBef>
                <a:spcPts val="400"/>
              </a:spcBef>
              <a:defRPr lang="en-US" sz="1600" dirty="0" smtClean="0"/>
            </a:lvl2pPr>
            <a:lvl3pPr marL="173038" indent="-173038">
              <a:defRPr lang="en-US" sz="1600" dirty="0" smtClean="0"/>
            </a:lvl3pPr>
            <a:lvl4pPr marL="346075" indent="-165100">
              <a:defRPr lang="en-US" sz="1600" dirty="0" smtClean="0"/>
            </a:lvl4pPr>
            <a:lvl5pPr marL="504825" indent="-152400">
              <a:defRPr lang="en-US" sz="16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2" name="Title 1"/>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14347149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3, 2/3 Content layout">
    <p:spTree>
      <p:nvGrpSpPr>
        <p:cNvPr id="1" name=""/>
        <p:cNvGrpSpPr/>
        <p:nvPr/>
      </p:nvGrpSpPr>
      <p:grpSpPr>
        <a:xfrm>
          <a:off x="0" y="0"/>
          <a:ext cx="0" cy="0"/>
          <a:chOff x="0" y="0"/>
          <a:chExt cx="0" cy="0"/>
        </a:xfrm>
      </p:grpSpPr>
      <p:sp>
        <p:nvSpPr>
          <p:cNvPr id="9" name="Content Placeholder 1"/>
          <p:cNvSpPr>
            <a:spLocks noGrp="1"/>
          </p:cNvSpPr>
          <p:nvPr>
            <p:ph sz="half" idx="14"/>
          </p:nvPr>
        </p:nvSpPr>
        <p:spPr>
          <a:xfrm>
            <a:off x="384047" y="1691640"/>
            <a:ext cx="3562477" cy="4343400"/>
          </a:xfrm>
        </p:spPr>
        <p:txBody>
          <a:bodyPr vert="horz" lIns="0" tIns="0" rIns="0" bIns="0" rtlCol="0">
            <a:noAutofit/>
          </a:bodyPr>
          <a:lstStyle>
            <a:lvl1pPr>
              <a:defRPr lang="en-US" sz="1600" dirty="0" smtClean="0"/>
            </a:lvl1pPr>
            <a:lvl2pPr>
              <a:spcBef>
                <a:spcPts val="400"/>
              </a:spcBef>
              <a:defRPr lang="en-US" sz="1600" dirty="0" smtClean="0"/>
            </a:lvl2pPr>
            <a:lvl3pPr marL="173038" indent="-173038">
              <a:defRPr lang="en-US" sz="1600" dirty="0" smtClean="0"/>
            </a:lvl3pPr>
            <a:lvl4pPr marL="346075" indent="-165100">
              <a:defRPr lang="en-US" sz="1600" dirty="0" smtClean="0"/>
            </a:lvl4pPr>
            <a:lvl5pPr marL="504825" indent="-152400">
              <a:defRPr lang="en-US" sz="16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
          <p:cNvSpPr>
            <a:spLocks noGrp="1"/>
          </p:cNvSpPr>
          <p:nvPr>
            <p:ph sz="half" idx="15"/>
          </p:nvPr>
        </p:nvSpPr>
        <p:spPr>
          <a:xfrm>
            <a:off x="4313237" y="1691640"/>
            <a:ext cx="7496175" cy="4343400"/>
          </a:xfrm>
        </p:spPr>
        <p:txBody>
          <a:bodyPr vert="horz" lIns="0" tIns="0" rIns="0" bIns="0" rtlCol="0">
            <a:noAutofit/>
          </a:bodyPr>
          <a:lstStyle>
            <a:lvl1pPr>
              <a:defRPr lang="en-US" sz="1600" dirty="0" smtClean="0"/>
            </a:lvl1pPr>
            <a:lvl2pPr>
              <a:spcBef>
                <a:spcPts val="400"/>
              </a:spcBef>
              <a:defRPr lang="en-US" sz="1600" dirty="0" smtClean="0"/>
            </a:lvl2pPr>
            <a:lvl3pPr marL="173038" indent="-173038">
              <a:defRPr lang="en-US" sz="1600" dirty="0" smtClean="0"/>
            </a:lvl3pPr>
            <a:lvl4pPr marL="346075" indent="-165100">
              <a:defRPr lang="en-US" sz="1600" dirty="0" smtClean="0"/>
            </a:lvl4pPr>
            <a:lvl5pPr marL="504825" indent="-152400">
              <a:defRPr lang="en-US" sz="16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2" name="Title 1"/>
          <p:cNvSpPr>
            <a:spLocks noGrp="1"/>
          </p:cNvSpPr>
          <p:nvPr>
            <p:ph type="title" hasCustomPrompt="1"/>
          </p:nvPr>
        </p:nvSpPr>
        <p:spPr/>
        <p:txBody>
          <a:bodyPr/>
          <a:lstStyle/>
          <a:p>
            <a:r>
              <a:rPr lang="en-US" dirty="0"/>
              <a:t>Click to add title</a:t>
            </a:r>
          </a:p>
        </p:txBody>
      </p:sp>
    </p:spTree>
    <p:extLst>
      <p:ext uri="{BB962C8B-B14F-4D97-AF65-F5344CB8AC3E}">
        <p14:creationId xmlns:p14="http://schemas.microsoft.com/office/powerpoint/2010/main" val="37659245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Text Placeholder 1"/>
          <p:cNvSpPr>
            <a:spLocks noGrp="1"/>
          </p:cNvSpPr>
          <p:nvPr>
            <p:ph type="body" idx="1" hasCustomPrompt="1"/>
          </p:nvPr>
        </p:nvSpPr>
        <p:spPr>
          <a:xfrm>
            <a:off x="384048" y="1691640"/>
            <a:ext cx="10960608" cy="295466"/>
          </a:xfrm>
        </p:spPr>
        <p:txBody>
          <a:bodyPr wrap="square" anchor="t" anchorCtr="0">
            <a:spAutoFit/>
          </a:bodyPr>
          <a:lstStyle>
            <a:lvl1pPr marL="0" indent="0">
              <a:spcAft>
                <a:spcPts val="0"/>
              </a:spcAft>
              <a:buNone/>
              <a:defRPr sz="16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a:t>
            </a:r>
          </a:p>
        </p:txBody>
      </p:sp>
      <p:sp>
        <p:nvSpPr>
          <p:cNvPr id="13" name="Text Placeholder 2"/>
          <p:cNvSpPr>
            <a:spLocks noGrp="1"/>
          </p:cNvSpPr>
          <p:nvPr>
            <p:ph type="body" idx="2" hasCustomPrompt="1"/>
          </p:nvPr>
        </p:nvSpPr>
        <p:spPr>
          <a:xfrm>
            <a:off x="384048" y="2009059"/>
            <a:ext cx="10960608" cy="258532"/>
          </a:xfrm>
        </p:spPr>
        <p:txBody>
          <a:bodyPr vert="horz" wrap="square" lIns="0" tIns="0" rIns="0" bIns="0" rtlCol="0" anchor="t" anchorCtr="0">
            <a:spAutoFit/>
          </a:bodyPr>
          <a:lstStyle>
            <a:lvl1pPr>
              <a:defRPr lang="en-US" sz="1400" b="0" dirty="0" smtClean="0">
                <a:solidFill>
                  <a:schemeClr val="tx2"/>
                </a:solidFill>
              </a:defRPr>
            </a:lvl1pPr>
          </a:lstStyle>
          <a:p>
            <a:pPr lvl="0">
              <a:spcBef>
                <a:spcPts val="0"/>
              </a:spcBef>
              <a:buNone/>
              <a:tabLst>
                <a:tab pos="3933825" algn="r"/>
              </a:tabLst>
            </a:pPr>
            <a:r>
              <a:rPr lang="en-US" dirty="0"/>
              <a:t>Chart / Table Subtitle</a:t>
            </a:r>
          </a:p>
        </p:txBody>
      </p:sp>
      <p:sp>
        <p:nvSpPr>
          <p:cNvPr id="7" name="Content Placeholder 1"/>
          <p:cNvSpPr>
            <a:spLocks noGrp="1"/>
          </p:cNvSpPr>
          <p:nvPr>
            <p:ph sz="half" idx="15"/>
          </p:nvPr>
        </p:nvSpPr>
        <p:spPr>
          <a:xfrm>
            <a:off x="384048" y="2289544"/>
            <a:ext cx="11430000" cy="3727894"/>
          </a:xfrm>
        </p:spPr>
        <p:txBody>
          <a:bodyPr vert="horz" lIns="0" tIns="0" rIns="0" bIns="0" rtlCol="0">
            <a:noAutofit/>
          </a:bodyPr>
          <a:lstStyle>
            <a:lvl1pPr>
              <a:defRPr lang="en-US" sz="1400" dirty="0" smtClean="0"/>
            </a:lvl1pPr>
            <a:lvl2pPr>
              <a:spcBef>
                <a:spcPts val="400"/>
              </a:spcBef>
              <a:defRPr lang="en-US" sz="1400" dirty="0" smtClean="0">
                <a:solidFill>
                  <a:schemeClr val="tx1"/>
                </a:solidFill>
              </a:defRPr>
            </a:lvl2pPr>
            <a:lvl3pPr marL="173038" indent="-173038">
              <a:defRPr lang="en-US" sz="1400" dirty="0" smtClean="0">
                <a:solidFill>
                  <a:schemeClr val="tx1"/>
                </a:solidFill>
              </a:defRPr>
            </a:lvl3pPr>
            <a:lvl4pPr marL="346075" indent="-165100">
              <a:defRPr lang="en-US" sz="1400" dirty="0" smtClean="0">
                <a:solidFill>
                  <a:schemeClr val="tx1"/>
                </a:solidFill>
              </a:defRPr>
            </a:lvl4pPr>
            <a:lvl5pPr marL="504825" indent="-152400">
              <a:defRPr lang="en-US" sz="1400"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2" name="Title 1"/>
          <p:cNvSpPr>
            <a:spLocks noGrp="1"/>
          </p:cNvSpPr>
          <p:nvPr>
            <p:ph type="title" hasCustomPrompt="1"/>
          </p:nvPr>
        </p:nvSpPr>
        <p:spPr/>
        <p:txBody>
          <a:bodyPr/>
          <a:lstStyle/>
          <a:p>
            <a:r>
              <a:rPr lang="en-US" dirty="0"/>
              <a:t>Click to add title</a:t>
            </a:r>
          </a:p>
        </p:txBody>
      </p:sp>
    </p:spTree>
    <p:extLst>
      <p:ext uri="{BB962C8B-B14F-4D97-AF65-F5344CB8AC3E}">
        <p14:creationId xmlns:p14="http://schemas.microsoft.com/office/powerpoint/2010/main" val="4182673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W image section divider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1000" y="4491318"/>
            <a:ext cx="552926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a:t>
            </a:r>
            <a:br>
              <a:rPr lang="en-US" dirty="0"/>
            </a:br>
            <a:r>
              <a:rPr lang="en-US" dirty="0"/>
              <a:t>Headline</a:t>
            </a:r>
          </a:p>
        </p:txBody>
      </p:sp>
      <p:sp>
        <p:nvSpPr>
          <p:cNvPr id="9" name="Text Placeholder 8"/>
          <p:cNvSpPr>
            <a:spLocks noGrp="1"/>
          </p:cNvSpPr>
          <p:nvPr>
            <p:ph type="body" sz="quarter" idx="11" hasCustomPrompt="1"/>
          </p:nvPr>
        </p:nvSpPr>
        <p:spPr>
          <a:xfrm>
            <a:off x="381000" y="4181106"/>
            <a:ext cx="4145280" cy="295466"/>
          </a:xfrm>
        </p:spPr>
        <p:txBody>
          <a:bodyPr vert="horz" lIns="0" tIns="0" rIns="0" bIns="0" rtlCol="0" anchor="b" anchorCtr="0">
            <a:noAutofit/>
          </a:bodyPr>
          <a:lstStyle>
            <a:lvl1pPr>
              <a:defRPr lang="en-US" b="0" dirty="0"/>
            </a:lvl1pPr>
          </a:lstStyle>
          <a:p>
            <a:pPr lvl="0"/>
            <a:r>
              <a:rPr lang="en-US" dirty="0"/>
              <a:t>Section #</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2145" y="0"/>
            <a:ext cx="6109855" cy="6858000"/>
          </a:xfrm>
          <a:prstGeom prst="rect">
            <a:avLst/>
          </a:prstGeom>
        </p:spPr>
      </p:pic>
    </p:spTree>
    <p:extLst>
      <p:ext uri="{BB962C8B-B14F-4D97-AF65-F5344CB8AC3E}">
        <p14:creationId xmlns:p14="http://schemas.microsoft.com/office/powerpoint/2010/main" val="1711503363"/>
      </p:ext>
    </p:extLst>
  </p:cSld>
  <p:clrMapOvr>
    <a:masterClrMapping/>
  </p:clrMapOvr>
  <p:extLst>
    <p:ext uri="{DCECCB84-F9BA-43D5-87BE-67443E8EF086}">
      <p15:sldGuideLst xmlns:p15="http://schemas.microsoft.com/office/powerpoint/2012/main">
        <p15:guide id="1" pos="4608"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Side-by-Side Content">
    <p:spTree>
      <p:nvGrpSpPr>
        <p:cNvPr id="1" name=""/>
        <p:cNvGrpSpPr/>
        <p:nvPr/>
      </p:nvGrpSpPr>
      <p:grpSpPr>
        <a:xfrm>
          <a:off x="0" y="0"/>
          <a:ext cx="0" cy="0"/>
          <a:chOff x="0" y="0"/>
          <a:chExt cx="0" cy="0"/>
        </a:xfrm>
      </p:grpSpPr>
      <p:sp>
        <p:nvSpPr>
          <p:cNvPr id="5" name="Text Placeholder 3"/>
          <p:cNvSpPr>
            <a:spLocks noGrp="1"/>
          </p:cNvSpPr>
          <p:nvPr>
            <p:ph type="body" sz="quarter" idx="14" hasCustomPrompt="1"/>
          </p:nvPr>
        </p:nvSpPr>
        <p:spPr>
          <a:xfrm>
            <a:off x="6281928" y="1691640"/>
            <a:ext cx="5532120" cy="268279"/>
          </a:xfrm>
        </p:spPr>
        <p:txBody>
          <a:bodyPr vert="horz" wrap="square" lIns="0" tIns="0" rIns="0" bIns="0" rtlCol="0" anchor="t" anchorCtr="0">
            <a:spAutoFit/>
          </a:bodyPr>
          <a:lstStyle>
            <a:lvl1pPr>
              <a:defRPr lang="en-US" dirty="0">
                <a:solidFill>
                  <a:schemeClr val="tx1"/>
                </a:solidFill>
              </a:defRPr>
            </a:lvl1pPr>
          </a:lstStyle>
          <a:p>
            <a:pPr lvl="0">
              <a:buNone/>
            </a:pPr>
            <a:r>
              <a:rPr lang="en-US" dirty="0"/>
              <a:t>Chart  / Table Title</a:t>
            </a:r>
          </a:p>
        </p:txBody>
      </p:sp>
      <p:sp>
        <p:nvSpPr>
          <p:cNvPr id="14" name="Text Placeholder 4"/>
          <p:cNvSpPr>
            <a:spLocks noGrp="1"/>
          </p:cNvSpPr>
          <p:nvPr>
            <p:ph type="body" sz="quarter" idx="15" hasCustomPrompt="1"/>
          </p:nvPr>
        </p:nvSpPr>
        <p:spPr>
          <a:xfrm>
            <a:off x="6281928" y="2011680"/>
            <a:ext cx="5532120" cy="258532"/>
          </a:xfrm>
        </p:spPr>
        <p:txBody>
          <a:bodyPr vert="horz" wrap="square" lIns="0" tIns="0" rIns="0" bIns="0" rtlCol="0" anchor="t" anchorCtr="0">
            <a:spAutoFit/>
          </a:bodyPr>
          <a:lstStyle>
            <a:lvl1pPr>
              <a:defRPr lang="en-US" sz="1400" b="0" dirty="0">
                <a:solidFill>
                  <a:schemeClr val="tx2"/>
                </a:solidFill>
              </a:defRPr>
            </a:lvl1pPr>
          </a:lstStyle>
          <a:p>
            <a:pPr lvl="0">
              <a:spcBef>
                <a:spcPts val="0"/>
              </a:spcBef>
              <a:buNone/>
              <a:tabLst>
                <a:tab pos="3933825" algn="r"/>
              </a:tabLst>
            </a:pPr>
            <a:r>
              <a:rPr lang="en-US" dirty="0"/>
              <a:t>Chart / Table Subtitle</a:t>
            </a:r>
          </a:p>
        </p:txBody>
      </p:sp>
      <p:sp>
        <p:nvSpPr>
          <p:cNvPr id="10" name="Text Placeholder 1"/>
          <p:cNvSpPr>
            <a:spLocks noGrp="1"/>
          </p:cNvSpPr>
          <p:nvPr>
            <p:ph type="body" idx="1" hasCustomPrompt="1"/>
          </p:nvPr>
        </p:nvSpPr>
        <p:spPr>
          <a:xfrm>
            <a:off x="384048" y="1691640"/>
            <a:ext cx="5532120" cy="268279"/>
          </a:xfrm>
        </p:spPr>
        <p:txBody>
          <a:bodyPr vert="horz" wrap="square" lIns="0" tIns="0" rIns="0" bIns="0" rtlCol="0" anchor="t" anchorCtr="0">
            <a:spAutoFit/>
          </a:bodyPr>
          <a:lstStyle>
            <a:lvl1pPr>
              <a:defRPr lang="en-US" dirty="0">
                <a:solidFill>
                  <a:schemeClr val="tx1"/>
                </a:solidFill>
              </a:defRPr>
            </a:lvl1pPr>
          </a:lstStyle>
          <a:p>
            <a:pPr lvl="0">
              <a:buNone/>
            </a:pPr>
            <a:r>
              <a:rPr lang="en-US" dirty="0"/>
              <a:t>Chart / Table Title</a:t>
            </a:r>
          </a:p>
        </p:txBody>
      </p:sp>
      <p:sp>
        <p:nvSpPr>
          <p:cNvPr id="11" name="Text Placeholder 2"/>
          <p:cNvSpPr>
            <a:spLocks noGrp="1"/>
          </p:cNvSpPr>
          <p:nvPr>
            <p:ph type="body" idx="16" hasCustomPrompt="1"/>
          </p:nvPr>
        </p:nvSpPr>
        <p:spPr>
          <a:xfrm>
            <a:off x="384048" y="2011680"/>
            <a:ext cx="5532120" cy="258532"/>
          </a:xfrm>
        </p:spPr>
        <p:txBody>
          <a:bodyPr vert="horz" wrap="square" lIns="0" tIns="0" rIns="0" bIns="0" rtlCol="0" anchor="t" anchorCtr="0">
            <a:spAutoFit/>
          </a:bodyPr>
          <a:lstStyle>
            <a:lvl1pPr>
              <a:defRPr lang="en-US" sz="1400" b="0" dirty="0">
                <a:solidFill>
                  <a:schemeClr val="tx2"/>
                </a:solidFill>
              </a:defRPr>
            </a:lvl1pPr>
          </a:lstStyle>
          <a:p>
            <a:pPr lvl="0">
              <a:spcBef>
                <a:spcPts val="0"/>
              </a:spcBef>
              <a:buNone/>
              <a:tabLst>
                <a:tab pos="3933825" algn="r"/>
              </a:tabLst>
            </a:pPr>
            <a:r>
              <a:rPr lang="en-US" dirty="0"/>
              <a:t>Chart / Table Subtitle</a:t>
            </a:r>
          </a:p>
        </p:txBody>
      </p:sp>
      <p:sp>
        <p:nvSpPr>
          <p:cNvPr id="12" name="Content Placeholder 1"/>
          <p:cNvSpPr>
            <a:spLocks noGrp="1"/>
          </p:cNvSpPr>
          <p:nvPr>
            <p:ph sz="half" idx="17"/>
          </p:nvPr>
        </p:nvSpPr>
        <p:spPr>
          <a:xfrm>
            <a:off x="384048" y="2286000"/>
            <a:ext cx="5532120" cy="3794760"/>
          </a:xfrm>
        </p:spPr>
        <p:txBody>
          <a:bodyPr vert="horz" lIns="0" tIns="0" rIns="0" bIns="0" rtlCol="0">
            <a:noAutofit/>
          </a:bodyPr>
          <a:lstStyle>
            <a:lvl1pPr>
              <a:defRPr lang="en-US" sz="1400" dirty="0" smtClean="0"/>
            </a:lvl1pPr>
            <a:lvl2pPr>
              <a:spcBef>
                <a:spcPts val="400"/>
              </a:spcBef>
              <a:defRPr lang="en-US" sz="1400" dirty="0" smtClean="0">
                <a:solidFill>
                  <a:schemeClr val="tx1"/>
                </a:solidFill>
              </a:defRPr>
            </a:lvl2pPr>
            <a:lvl3pPr marL="173038" indent="-173038">
              <a:defRPr lang="en-US" sz="1400" dirty="0" smtClean="0">
                <a:solidFill>
                  <a:schemeClr val="tx1"/>
                </a:solidFill>
              </a:defRPr>
            </a:lvl3pPr>
            <a:lvl4pPr marL="346075" indent="-165100">
              <a:defRPr lang="en-US" sz="1400" dirty="0" smtClean="0">
                <a:solidFill>
                  <a:schemeClr val="tx1"/>
                </a:solidFill>
              </a:defRPr>
            </a:lvl4pPr>
            <a:lvl5pPr marL="504825" indent="-152400">
              <a:defRPr lang="en-US" sz="1400"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
          <p:cNvSpPr>
            <a:spLocks noGrp="1"/>
          </p:cNvSpPr>
          <p:nvPr>
            <p:ph sz="half" idx="18"/>
          </p:nvPr>
        </p:nvSpPr>
        <p:spPr>
          <a:xfrm>
            <a:off x="6281928" y="2286000"/>
            <a:ext cx="5532120" cy="3794760"/>
          </a:xfrm>
        </p:spPr>
        <p:txBody>
          <a:bodyPr vert="horz" lIns="0" tIns="0" rIns="0" bIns="0" rtlCol="0">
            <a:noAutofit/>
          </a:bodyPr>
          <a:lstStyle>
            <a:lvl1pPr>
              <a:defRPr lang="en-US" sz="1400" dirty="0" smtClean="0"/>
            </a:lvl1pPr>
            <a:lvl2pPr>
              <a:spcBef>
                <a:spcPts val="400"/>
              </a:spcBef>
              <a:defRPr lang="en-US" sz="1400" dirty="0" smtClean="0">
                <a:solidFill>
                  <a:schemeClr val="tx1"/>
                </a:solidFill>
              </a:defRPr>
            </a:lvl2pPr>
            <a:lvl3pPr marL="173038" indent="-173038">
              <a:defRPr lang="en-US" sz="1400" dirty="0" smtClean="0">
                <a:solidFill>
                  <a:schemeClr val="tx1"/>
                </a:solidFill>
              </a:defRPr>
            </a:lvl3pPr>
            <a:lvl4pPr marL="346075" indent="-165100">
              <a:defRPr lang="en-US" sz="1400" dirty="0" smtClean="0">
                <a:solidFill>
                  <a:schemeClr val="tx1"/>
                </a:solidFill>
              </a:defRPr>
            </a:lvl4pPr>
            <a:lvl5pPr marL="504825" indent="-152400">
              <a:defRPr lang="en-US" sz="1400" dirty="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p:ph type="body" sz="quarter" idx="10" hasCustomPrompt="1"/>
          </p:nvPr>
        </p:nvSpPr>
        <p:spPr>
          <a:xfrm>
            <a:off x="384048" y="1141819"/>
            <a:ext cx="11201400"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2" name="Title 1"/>
          <p:cNvSpPr>
            <a:spLocks noGrp="1"/>
          </p:cNvSpPr>
          <p:nvPr>
            <p:ph type="title" hasCustomPrompt="1"/>
          </p:nvPr>
        </p:nvSpPr>
        <p:spPr>
          <a:xfrm>
            <a:off x="384048" y="777240"/>
            <a:ext cx="11201400" cy="307777"/>
          </a:xfrm>
        </p:spPr>
        <p:txBody>
          <a:bodyPr/>
          <a:lstStyle>
            <a:lvl1pPr>
              <a:defRPr/>
            </a:lvl1pPr>
          </a:lstStyle>
          <a:p>
            <a:r>
              <a:rPr lang="en-US" dirty="0"/>
              <a:t>Click to add title</a:t>
            </a:r>
          </a:p>
        </p:txBody>
      </p:sp>
    </p:spTree>
    <p:extLst>
      <p:ext uri="{BB962C8B-B14F-4D97-AF65-F5344CB8AC3E}">
        <p14:creationId xmlns:p14="http://schemas.microsoft.com/office/powerpoint/2010/main" val="25098686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on-a-Page Content">
    <p:spTree>
      <p:nvGrpSpPr>
        <p:cNvPr id="1" name=""/>
        <p:cNvGrpSpPr/>
        <p:nvPr/>
      </p:nvGrpSpPr>
      <p:grpSpPr>
        <a:xfrm>
          <a:off x="0" y="0"/>
          <a:ext cx="0" cy="0"/>
          <a:chOff x="0" y="0"/>
          <a:chExt cx="0" cy="0"/>
        </a:xfrm>
      </p:grpSpPr>
      <p:sp>
        <p:nvSpPr>
          <p:cNvPr id="22" name="Text Placeholder 3"/>
          <p:cNvSpPr>
            <a:spLocks noGrp="1"/>
          </p:cNvSpPr>
          <p:nvPr>
            <p:ph type="body" sz="quarter" idx="3" hasCustomPrompt="1"/>
          </p:nvPr>
        </p:nvSpPr>
        <p:spPr>
          <a:xfrm>
            <a:off x="6281928" y="1691640"/>
            <a:ext cx="5532120" cy="268279"/>
          </a:xfrm>
        </p:spPr>
        <p:txBody>
          <a:bodyPr vert="horz" wrap="square" lIns="0" tIns="0" rIns="0" bIns="0" rtlCol="0" anchor="t" anchorCtr="0">
            <a:spAutoFit/>
          </a:bodyPr>
          <a:lstStyle>
            <a:lvl1pPr>
              <a:defRPr lang="en-US" sz="1400" dirty="0" smtClean="0">
                <a:solidFill>
                  <a:schemeClr val="tx1"/>
                </a:solidFill>
              </a:defRPr>
            </a:lvl1pPr>
          </a:lstStyle>
          <a:p>
            <a:pPr lvl="0">
              <a:buNone/>
            </a:pPr>
            <a:r>
              <a:rPr lang="en-US" dirty="0"/>
              <a:t>Chart / Table Title</a:t>
            </a:r>
          </a:p>
        </p:txBody>
      </p:sp>
      <p:sp>
        <p:nvSpPr>
          <p:cNvPr id="24" name="Text Placeholder 4"/>
          <p:cNvSpPr>
            <a:spLocks noGrp="1"/>
          </p:cNvSpPr>
          <p:nvPr>
            <p:ph type="body" idx="4" hasCustomPrompt="1"/>
          </p:nvPr>
        </p:nvSpPr>
        <p:spPr>
          <a:xfrm>
            <a:off x="6281928" y="1989300"/>
            <a:ext cx="5532120" cy="221599"/>
          </a:xfrm>
        </p:spPr>
        <p:txBody>
          <a:bodyPr vert="horz" wrap="square" lIns="0" tIns="0" rIns="0" bIns="0" rtlCol="0" anchor="t" anchorCtr="0">
            <a:spAutoFit/>
          </a:bodyPr>
          <a:lstStyle>
            <a:lvl1pPr>
              <a:defRPr lang="en-US" sz="1200" b="0" dirty="0" smtClean="0">
                <a:solidFill>
                  <a:schemeClr val="tx2"/>
                </a:solidFill>
              </a:defRPr>
            </a:lvl1pPr>
          </a:lstStyle>
          <a:p>
            <a:pPr lvl="0">
              <a:spcBef>
                <a:spcPts val="0"/>
              </a:spcBef>
              <a:buNone/>
              <a:tabLst>
                <a:tab pos="3933825" algn="r"/>
              </a:tabLst>
            </a:pPr>
            <a:r>
              <a:rPr lang="en-US" dirty="0"/>
              <a:t>Chart / Table Subtitle</a:t>
            </a:r>
          </a:p>
        </p:txBody>
      </p:sp>
      <p:sp>
        <p:nvSpPr>
          <p:cNvPr id="21" name="Text Placeholder 1"/>
          <p:cNvSpPr>
            <a:spLocks noGrp="1"/>
          </p:cNvSpPr>
          <p:nvPr>
            <p:ph type="body" idx="1" hasCustomPrompt="1"/>
          </p:nvPr>
        </p:nvSpPr>
        <p:spPr>
          <a:xfrm>
            <a:off x="384048" y="1691640"/>
            <a:ext cx="5532120" cy="268279"/>
          </a:xfrm>
        </p:spPr>
        <p:txBody>
          <a:bodyPr vert="horz" wrap="square" lIns="0" tIns="0" rIns="0" bIns="0" rtlCol="0" anchor="t" anchorCtr="0">
            <a:spAutoFit/>
          </a:bodyPr>
          <a:lstStyle>
            <a:lvl1pPr>
              <a:defRPr lang="en-US" sz="1400" dirty="0" smtClean="0">
                <a:solidFill>
                  <a:schemeClr val="tx1"/>
                </a:solidFill>
              </a:defRPr>
            </a:lvl1pPr>
          </a:lstStyle>
          <a:p>
            <a:pPr lvl="0">
              <a:buNone/>
            </a:pPr>
            <a:r>
              <a:rPr lang="en-US" dirty="0"/>
              <a:t>Chart / Table Title</a:t>
            </a:r>
          </a:p>
        </p:txBody>
      </p:sp>
      <p:sp>
        <p:nvSpPr>
          <p:cNvPr id="28" name="Text Placeholder 2"/>
          <p:cNvSpPr>
            <a:spLocks noGrp="1"/>
          </p:cNvSpPr>
          <p:nvPr>
            <p:ph type="body" idx="2" hasCustomPrompt="1"/>
          </p:nvPr>
        </p:nvSpPr>
        <p:spPr>
          <a:xfrm>
            <a:off x="384048" y="1989300"/>
            <a:ext cx="5532120" cy="221599"/>
          </a:xfrm>
        </p:spPr>
        <p:txBody>
          <a:bodyPr vert="horz" wrap="square" lIns="0" tIns="0" rIns="0" bIns="0" rtlCol="0" anchor="t" anchorCtr="0">
            <a:spAutoFit/>
          </a:bodyPr>
          <a:lstStyle>
            <a:lvl1pPr>
              <a:defRPr lang="en-US" sz="1200" b="0" dirty="0" smtClean="0">
                <a:solidFill>
                  <a:schemeClr val="tx2"/>
                </a:solidFill>
              </a:defRPr>
            </a:lvl1pPr>
          </a:lstStyle>
          <a:p>
            <a:pPr lvl="0">
              <a:spcBef>
                <a:spcPts val="0"/>
              </a:spcBef>
              <a:buNone/>
              <a:tabLst>
                <a:tab pos="3933825" algn="r"/>
              </a:tabLst>
            </a:pPr>
            <a:r>
              <a:rPr lang="en-US" dirty="0"/>
              <a:t>Chart / Table Subtitle</a:t>
            </a:r>
          </a:p>
        </p:txBody>
      </p:sp>
      <p:sp>
        <p:nvSpPr>
          <p:cNvPr id="35" name="Title 2"/>
          <p:cNvSpPr>
            <a:spLocks noGrp="1"/>
          </p:cNvSpPr>
          <p:nvPr>
            <p:ph type="title" hasCustomPrompt="1"/>
          </p:nvPr>
        </p:nvSpPr>
        <p:spPr>
          <a:xfrm>
            <a:off x="384048" y="777240"/>
            <a:ext cx="10960608" cy="307777"/>
          </a:xfrm>
        </p:spPr>
        <p:txBody>
          <a:bodyPr/>
          <a:lstStyle>
            <a:lvl1pPr>
              <a:defRPr/>
            </a:lvl1pPr>
          </a:lstStyle>
          <a:p>
            <a:r>
              <a:rPr lang="en-US" dirty="0"/>
              <a:t>Click to add title</a:t>
            </a:r>
          </a:p>
        </p:txBody>
      </p:sp>
      <p:sp>
        <p:nvSpPr>
          <p:cNvPr id="36" name="Content Placeholder 1"/>
          <p:cNvSpPr>
            <a:spLocks noGrp="1"/>
          </p:cNvSpPr>
          <p:nvPr>
            <p:ph sz="half" idx="22" hasCustomPrompt="1"/>
          </p:nvPr>
        </p:nvSpPr>
        <p:spPr>
          <a:xfrm>
            <a:off x="384048" y="2240280"/>
            <a:ext cx="5532120" cy="1561112"/>
          </a:xfrm>
        </p:spPr>
        <p:txBody>
          <a:bodyPr vert="horz" lIns="0" tIns="0" rIns="0" bIns="0" rtlCol="0">
            <a:noAutofit/>
          </a:bodyPr>
          <a:lstStyle>
            <a:lvl1pPr>
              <a:defRPr lang="en-US" sz="1200" dirty="0" smtClean="0"/>
            </a:lvl1pPr>
            <a:lvl2pPr>
              <a:spcBef>
                <a:spcPts val="0"/>
              </a:spcBef>
              <a:defRPr lang="en-US" sz="1200" dirty="0" smtClean="0"/>
            </a:lvl2pPr>
            <a:lvl3pPr marL="173038" indent="-173038">
              <a:spcBef>
                <a:spcPts val="400"/>
              </a:spcBef>
              <a:defRPr lang="en-US" sz="1200" dirty="0" smtClean="0"/>
            </a:lvl3pPr>
            <a:lvl4pPr marL="346075" indent="-165100">
              <a:spcBef>
                <a:spcPts val="400"/>
              </a:spcBef>
              <a:defRPr lang="en-US" sz="1200" dirty="0" smtClean="0"/>
            </a:lvl4pPr>
            <a:lvl5pPr marL="504825" indent="-152400">
              <a:spcBef>
                <a:spcPts val="400"/>
              </a:spcBef>
              <a:defRPr lang="en-US" sz="1200" dirty="0"/>
            </a:lvl5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1"/>
          <p:cNvSpPr>
            <a:spLocks noGrp="1"/>
          </p:cNvSpPr>
          <p:nvPr>
            <p:ph sz="half" idx="23" hasCustomPrompt="1"/>
          </p:nvPr>
        </p:nvSpPr>
        <p:spPr>
          <a:xfrm>
            <a:off x="6281928" y="2240280"/>
            <a:ext cx="5532120" cy="1561112"/>
          </a:xfrm>
        </p:spPr>
        <p:txBody>
          <a:bodyPr vert="horz" lIns="0" tIns="0" rIns="0" bIns="0" rtlCol="0">
            <a:noAutofit/>
          </a:bodyPr>
          <a:lstStyle>
            <a:lvl1pPr>
              <a:defRPr lang="en-US" sz="1200" dirty="0" smtClean="0"/>
            </a:lvl1pPr>
            <a:lvl2pPr>
              <a:spcBef>
                <a:spcPts val="0"/>
              </a:spcBef>
              <a:defRPr lang="en-US" sz="1200" dirty="0" smtClean="0"/>
            </a:lvl2pPr>
            <a:lvl3pPr marL="173038" indent="-173038">
              <a:spcBef>
                <a:spcPts val="400"/>
              </a:spcBef>
              <a:defRPr lang="en-US" sz="1200" dirty="0" smtClean="0"/>
            </a:lvl3pPr>
            <a:lvl4pPr marL="346075" indent="-165100">
              <a:spcBef>
                <a:spcPts val="400"/>
              </a:spcBef>
              <a:defRPr lang="en-US" sz="1200" dirty="0" smtClean="0"/>
            </a:lvl4pPr>
            <a:lvl5pPr marL="504825" indent="-152400">
              <a:spcBef>
                <a:spcPts val="400"/>
              </a:spcBef>
              <a:defRPr lang="en-US" sz="1200" dirty="0"/>
            </a:lvl5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18" name="Text Placeholder 3"/>
          <p:cNvSpPr>
            <a:spLocks noGrp="1"/>
          </p:cNvSpPr>
          <p:nvPr>
            <p:ph type="body" sz="quarter" idx="27" hasCustomPrompt="1"/>
          </p:nvPr>
        </p:nvSpPr>
        <p:spPr>
          <a:xfrm>
            <a:off x="384048" y="4116593"/>
            <a:ext cx="5532120" cy="268279"/>
          </a:xfrm>
        </p:spPr>
        <p:txBody>
          <a:bodyPr vert="horz" wrap="square" lIns="0" tIns="0" rIns="0" bIns="0" rtlCol="0" anchor="t" anchorCtr="0">
            <a:spAutoFit/>
          </a:bodyPr>
          <a:lstStyle>
            <a:lvl1pPr>
              <a:defRPr lang="en-US" sz="1400" dirty="0" smtClean="0">
                <a:solidFill>
                  <a:schemeClr val="tx1"/>
                </a:solidFill>
              </a:defRPr>
            </a:lvl1pPr>
          </a:lstStyle>
          <a:p>
            <a:pPr lvl="0">
              <a:buNone/>
            </a:pPr>
            <a:r>
              <a:rPr lang="en-US" dirty="0"/>
              <a:t>Chart / Table Title</a:t>
            </a:r>
          </a:p>
        </p:txBody>
      </p:sp>
      <p:sp>
        <p:nvSpPr>
          <p:cNvPr id="19" name="Text Placeholder 4"/>
          <p:cNvSpPr>
            <a:spLocks noGrp="1"/>
          </p:cNvSpPr>
          <p:nvPr>
            <p:ph type="body" idx="28" hasCustomPrompt="1"/>
          </p:nvPr>
        </p:nvSpPr>
        <p:spPr>
          <a:xfrm>
            <a:off x="384048" y="4414253"/>
            <a:ext cx="5532120" cy="221599"/>
          </a:xfrm>
        </p:spPr>
        <p:txBody>
          <a:bodyPr vert="horz" wrap="square" lIns="0" tIns="0" rIns="0" bIns="0" rtlCol="0" anchor="t" anchorCtr="0">
            <a:spAutoFit/>
          </a:bodyPr>
          <a:lstStyle>
            <a:lvl1pPr>
              <a:defRPr lang="en-US" sz="1200" b="0" dirty="0" smtClean="0">
                <a:solidFill>
                  <a:schemeClr val="tx2"/>
                </a:solidFill>
              </a:defRPr>
            </a:lvl1pPr>
          </a:lstStyle>
          <a:p>
            <a:pPr lvl="0">
              <a:spcBef>
                <a:spcPts val="0"/>
              </a:spcBef>
              <a:buNone/>
              <a:tabLst>
                <a:tab pos="3933825" algn="r"/>
              </a:tabLst>
            </a:pPr>
            <a:r>
              <a:rPr lang="en-US" dirty="0"/>
              <a:t>Chart / Table Subtitle</a:t>
            </a:r>
          </a:p>
        </p:txBody>
      </p:sp>
      <p:sp>
        <p:nvSpPr>
          <p:cNvPr id="20" name="Content Placeholder 1"/>
          <p:cNvSpPr>
            <a:spLocks noGrp="1"/>
          </p:cNvSpPr>
          <p:nvPr>
            <p:ph sz="half" idx="29" hasCustomPrompt="1"/>
          </p:nvPr>
        </p:nvSpPr>
        <p:spPr>
          <a:xfrm>
            <a:off x="384048" y="4665233"/>
            <a:ext cx="5532120" cy="1561112"/>
          </a:xfrm>
        </p:spPr>
        <p:txBody>
          <a:bodyPr vert="horz" lIns="0" tIns="0" rIns="0" bIns="0" rtlCol="0">
            <a:noAutofit/>
          </a:bodyPr>
          <a:lstStyle>
            <a:lvl1pPr>
              <a:defRPr lang="en-US" sz="1200" dirty="0" smtClean="0"/>
            </a:lvl1pPr>
            <a:lvl2pPr>
              <a:spcBef>
                <a:spcPts val="0"/>
              </a:spcBef>
              <a:defRPr lang="en-US" sz="1200" dirty="0" smtClean="0"/>
            </a:lvl2pPr>
            <a:lvl3pPr marL="173038" indent="-173038">
              <a:spcBef>
                <a:spcPts val="400"/>
              </a:spcBef>
              <a:defRPr lang="en-US" sz="1200" dirty="0" smtClean="0"/>
            </a:lvl3pPr>
            <a:lvl4pPr marL="346075" indent="-165100">
              <a:spcBef>
                <a:spcPts val="400"/>
              </a:spcBef>
              <a:defRPr lang="en-US" sz="1200" dirty="0" smtClean="0"/>
            </a:lvl4pPr>
            <a:lvl5pPr marL="504825" indent="-152400">
              <a:spcBef>
                <a:spcPts val="400"/>
              </a:spcBef>
              <a:defRPr lang="en-US" sz="1200" dirty="0"/>
            </a:lvl5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3"/>
          <p:cNvSpPr>
            <a:spLocks noGrp="1"/>
          </p:cNvSpPr>
          <p:nvPr>
            <p:ph type="body" sz="quarter" idx="30" hasCustomPrompt="1"/>
          </p:nvPr>
        </p:nvSpPr>
        <p:spPr>
          <a:xfrm>
            <a:off x="6278563" y="4116593"/>
            <a:ext cx="5532120" cy="268279"/>
          </a:xfrm>
        </p:spPr>
        <p:txBody>
          <a:bodyPr vert="horz" wrap="square" lIns="0" tIns="0" rIns="0" bIns="0" rtlCol="0" anchor="t" anchorCtr="0">
            <a:spAutoFit/>
          </a:bodyPr>
          <a:lstStyle>
            <a:lvl1pPr>
              <a:defRPr lang="en-US" sz="1400" dirty="0" smtClean="0">
                <a:solidFill>
                  <a:schemeClr val="tx1"/>
                </a:solidFill>
              </a:defRPr>
            </a:lvl1pPr>
          </a:lstStyle>
          <a:p>
            <a:pPr lvl="0">
              <a:buNone/>
            </a:pPr>
            <a:r>
              <a:rPr lang="en-US" dirty="0"/>
              <a:t>Chart / Table Title</a:t>
            </a:r>
          </a:p>
        </p:txBody>
      </p:sp>
      <p:sp>
        <p:nvSpPr>
          <p:cNvPr id="29" name="Text Placeholder 4"/>
          <p:cNvSpPr>
            <a:spLocks noGrp="1"/>
          </p:cNvSpPr>
          <p:nvPr>
            <p:ph type="body" idx="31" hasCustomPrompt="1"/>
          </p:nvPr>
        </p:nvSpPr>
        <p:spPr>
          <a:xfrm>
            <a:off x="6278563" y="4414253"/>
            <a:ext cx="5532120" cy="221599"/>
          </a:xfrm>
        </p:spPr>
        <p:txBody>
          <a:bodyPr vert="horz" wrap="square" lIns="0" tIns="0" rIns="0" bIns="0" rtlCol="0" anchor="t" anchorCtr="0">
            <a:spAutoFit/>
          </a:bodyPr>
          <a:lstStyle>
            <a:lvl1pPr>
              <a:defRPr lang="en-US" sz="1200" b="0" dirty="0" smtClean="0">
                <a:solidFill>
                  <a:schemeClr val="tx2"/>
                </a:solidFill>
              </a:defRPr>
            </a:lvl1pPr>
          </a:lstStyle>
          <a:p>
            <a:pPr lvl="0">
              <a:spcBef>
                <a:spcPts val="0"/>
              </a:spcBef>
              <a:buNone/>
              <a:tabLst>
                <a:tab pos="3933825" algn="r"/>
              </a:tabLst>
            </a:pPr>
            <a:r>
              <a:rPr lang="en-US" dirty="0"/>
              <a:t>Chart / Table Subtitle</a:t>
            </a:r>
          </a:p>
        </p:txBody>
      </p:sp>
      <p:sp>
        <p:nvSpPr>
          <p:cNvPr id="30" name="Content Placeholder 1"/>
          <p:cNvSpPr>
            <a:spLocks noGrp="1"/>
          </p:cNvSpPr>
          <p:nvPr>
            <p:ph sz="half" idx="32" hasCustomPrompt="1"/>
          </p:nvPr>
        </p:nvSpPr>
        <p:spPr>
          <a:xfrm>
            <a:off x="6278563" y="4665233"/>
            <a:ext cx="5532120" cy="1561112"/>
          </a:xfrm>
        </p:spPr>
        <p:txBody>
          <a:bodyPr vert="horz" lIns="0" tIns="0" rIns="0" bIns="0" rtlCol="0">
            <a:noAutofit/>
          </a:bodyPr>
          <a:lstStyle>
            <a:lvl1pPr>
              <a:defRPr lang="en-US" sz="1200" dirty="0" smtClean="0"/>
            </a:lvl1pPr>
            <a:lvl2pPr>
              <a:spcBef>
                <a:spcPts val="0"/>
              </a:spcBef>
              <a:defRPr lang="en-US" sz="1200" dirty="0" smtClean="0"/>
            </a:lvl2pPr>
            <a:lvl3pPr marL="173038" indent="-173038">
              <a:spcBef>
                <a:spcPts val="400"/>
              </a:spcBef>
              <a:defRPr lang="en-US" sz="1200" dirty="0" smtClean="0"/>
            </a:lvl3pPr>
            <a:lvl4pPr marL="346075" indent="-165100">
              <a:spcBef>
                <a:spcPts val="400"/>
              </a:spcBef>
              <a:defRPr lang="en-US" sz="1200" dirty="0" smtClean="0"/>
            </a:lvl4pPr>
            <a:lvl5pPr marL="504825" indent="-152400">
              <a:spcBef>
                <a:spcPts val="400"/>
              </a:spcBef>
              <a:defRPr lang="en-US" sz="1200" dirty="0"/>
            </a:lvl5pPr>
          </a:lstStyle>
          <a:p>
            <a:pPr lvl="0"/>
            <a:r>
              <a:rPr lang="en-US" dirty="0"/>
              <a:t>Click to edit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384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Rows Content">
    <p:spTree>
      <p:nvGrpSpPr>
        <p:cNvPr id="1" name=""/>
        <p:cNvGrpSpPr/>
        <p:nvPr/>
      </p:nvGrpSpPr>
      <p:grpSpPr>
        <a:xfrm>
          <a:off x="0" y="0"/>
          <a:ext cx="0" cy="0"/>
          <a:chOff x="0" y="0"/>
          <a:chExt cx="0" cy="0"/>
        </a:xfrm>
      </p:grpSpPr>
      <p:sp>
        <p:nvSpPr>
          <p:cNvPr id="3" name="Text Placeholder 1"/>
          <p:cNvSpPr>
            <a:spLocks noGrp="1"/>
          </p:cNvSpPr>
          <p:nvPr>
            <p:ph type="body" idx="1" hasCustomPrompt="1"/>
          </p:nvPr>
        </p:nvSpPr>
        <p:spPr>
          <a:xfrm>
            <a:off x="384048" y="1691640"/>
            <a:ext cx="11430000" cy="295466"/>
          </a:xfrm>
        </p:spPr>
        <p:txBody>
          <a:bodyPr anchor="t" anchorCtr="0">
            <a:spAutoFit/>
          </a:bodyPr>
          <a:lstStyle>
            <a:lvl1pPr marL="0" indent="0">
              <a:spcAft>
                <a:spcPts val="0"/>
              </a:spcAft>
              <a:buNone/>
              <a:defRPr sz="16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a:t>
            </a:r>
          </a:p>
        </p:txBody>
      </p:sp>
      <p:sp>
        <p:nvSpPr>
          <p:cNvPr id="4" name="Content Placeholder 1"/>
          <p:cNvSpPr>
            <a:spLocks noGrp="1"/>
          </p:cNvSpPr>
          <p:nvPr>
            <p:ph sz="half" idx="12"/>
          </p:nvPr>
        </p:nvSpPr>
        <p:spPr>
          <a:xfrm>
            <a:off x="384048" y="2011680"/>
            <a:ext cx="11430000" cy="1645920"/>
          </a:xfrm>
        </p:spPr>
        <p:txBody>
          <a:bodyPr/>
          <a:lstStyle>
            <a:lvl1pPr>
              <a:lnSpc>
                <a:spcPct val="120000"/>
              </a:lnSpc>
              <a:spcAft>
                <a:spcPts val="0"/>
              </a:spcAft>
              <a:defRPr sz="1400" baseline="0"/>
            </a:lvl1pPr>
            <a:lvl2pPr>
              <a:lnSpc>
                <a:spcPct val="120000"/>
              </a:lnSpc>
              <a:spcBef>
                <a:spcPts val="400"/>
              </a:spcBef>
              <a:spcAft>
                <a:spcPts val="0"/>
              </a:spcAft>
              <a:defRPr sz="1400" baseline="0"/>
            </a:lvl2pPr>
            <a:lvl3pPr>
              <a:lnSpc>
                <a:spcPct val="120000"/>
              </a:lnSpc>
              <a:spcBef>
                <a:spcPts val="400"/>
              </a:spcBef>
              <a:spcAft>
                <a:spcPts val="0"/>
              </a:spcAft>
              <a:defRPr sz="1400" baseline="0"/>
            </a:lvl3pPr>
            <a:lvl4pPr>
              <a:lnSpc>
                <a:spcPct val="120000"/>
              </a:lnSpc>
              <a:spcBef>
                <a:spcPts val="400"/>
              </a:spcBef>
              <a:spcAft>
                <a:spcPts val="0"/>
              </a:spcAft>
              <a:defRPr sz="1400" baseline="0"/>
            </a:lvl4pPr>
            <a:lvl5pPr marL="687388" indent="-225425">
              <a:lnSpc>
                <a:spcPct val="120000"/>
              </a:lnSpc>
              <a:spcBef>
                <a:spcPts val="400"/>
              </a:spcBef>
              <a:spcAft>
                <a:spcPts val="0"/>
              </a:spcAft>
              <a:buFont typeface="Arial" panose="020B0604020202020204" pitchFamily="34" charset="0"/>
              <a:buChar char="–"/>
              <a:defRPr sz="1400" baseline="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84048" y="777240"/>
            <a:ext cx="11430000" cy="307777"/>
          </a:xfrm>
        </p:spPr>
        <p:txBody>
          <a:bodyPr/>
          <a:lstStyle>
            <a:lvl1pPr>
              <a:defRPr/>
            </a:lvl1pPr>
          </a:lstStyle>
          <a:p>
            <a:r>
              <a:rPr lang="en-US" dirty="0"/>
              <a:t>Click to add title</a:t>
            </a:r>
          </a:p>
        </p:txBody>
      </p:sp>
      <p:sp>
        <p:nvSpPr>
          <p:cNvPr id="12" name="Text Placeholder 1"/>
          <p:cNvSpPr>
            <a:spLocks noGrp="1"/>
          </p:cNvSpPr>
          <p:nvPr>
            <p:ph type="body" idx="15" hasCustomPrompt="1"/>
          </p:nvPr>
        </p:nvSpPr>
        <p:spPr>
          <a:xfrm>
            <a:off x="384048" y="4116593"/>
            <a:ext cx="11430000" cy="295466"/>
          </a:xfrm>
        </p:spPr>
        <p:txBody>
          <a:bodyPr anchor="t" anchorCtr="0">
            <a:spAutoFit/>
          </a:bodyPr>
          <a:lstStyle>
            <a:lvl1pPr marL="0" indent="0">
              <a:spcAft>
                <a:spcPts val="0"/>
              </a:spcAft>
              <a:buNone/>
              <a:defRPr sz="16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Chart / Table Title</a:t>
            </a:r>
          </a:p>
        </p:txBody>
      </p:sp>
      <p:sp>
        <p:nvSpPr>
          <p:cNvPr id="13" name="Content Placeholder 1"/>
          <p:cNvSpPr>
            <a:spLocks noGrp="1"/>
          </p:cNvSpPr>
          <p:nvPr>
            <p:ph sz="half" idx="16"/>
          </p:nvPr>
        </p:nvSpPr>
        <p:spPr>
          <a:xfrm>
            <a:off x="384048" y="4436633"/>
            <a:ext cx="11430000" cy="1645920"/>
          </a:xfrm>
        </p:spPr>
        <p:txBody>
          <a:bodyPr/>
          <a:lstStyle>
            <a:lvl1pPr>
              <a:lnSpc>
                <a:spcPct val="120000"/>
              </a:lnSpc>
              <a:spcAft>
                <a:spcPts val="0"/>
              </a:spcAft>
              <a:defRPr sz="1400" baseline="0"/>
            </a:lvl1pPr>
            <a:lvl2pPr>
              <a:lnSpc>
                <a:spcPct val="120000"/>
              </a:lnSpc>
              <a:spcBef>
                <a:spcPts val="400"/>
              </a:spcBef>
              <a:spcAft>
                <a:spcPts val="0"/>
              </a:spcAft>
              <a:defRPr sz="1400" baseline="0"/>
            </a:lvl2pPr>
            <a:lvl3pPr>
              <a:lnSpc>
                <a:spcPct val="120000"/>
              </a:lnSpc>
              <a:spcBef>
                <a:spcPts val="400"/>
              </a:spcBef>
              <a:spcAft>
                <a:spcPts val="0"/>
              </a:spcAft>
              <a:defRPr sz="1400" baseline="0"/>
            </a:lvl3pPr>
            <a:lvl4pPr>
              <a:lnSpc>
                <a:spcPct val="120000"/>
              </a:lnSpc>
              <a:spcBef>
                <a:spcPts val="400"/>
              </a:spcBef>
              <a:spcAft>
                <a:spcPts val="0"/>
              </a:spcAft>
              <a:defRPr sz="1400" baseline="0"/>
            </a:lvl4pPr>
            <a:lvl5pPr marL="687388" indent="-225425">
              <a:lnSpc>
                <a:spcPct val="120000"/>
              </a:lnSpc>
              <a:spcBef>
                <a:spcPts val="400"/>
              </a:spcBef>
              <a:spcAft>
                <a:spcPts val="0"/>
              </a:spcAft>
              <a:buFont typeface="Arial" panose="020B0604020202020204" pitchFamily="34" charset="0"/>
              <a:buChar char="–"/>
              <a:defRPr sz="1400" baseline="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20388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on-a-Page Content">
    <p:spTree>
      <p:nvGrpSpPr>
        <p:cNvPr id="1" name=""/>
        <p:cNvGrpSpPr/>
        <p:nvPr/>
      </p:nvGrpSpPr>
      <p:grpSpPr>
        <a:xfrm>
          <a:off x="0" y="0"/>
          <a:ext cx="0" cy="0"/>
          <a:chOff x="0" y="0"/>
          <a:chExt cx="0" cy="0"/>
        </a:xfrm>
      </p:grpSpPr>
      <p:sp>
        <p:nvSpPr>
          <p:cNvPr id="9" name="Text Placeholder 1"/>
          <p:cNvSpPr>
            <a:spLocks noGrp="1"/>
          </p:cNvSpPr>
          <p:nvPr>
            <p:ph type="body" idx="1" hasCustomPrompt="1"/>
          </p:nvPr>
        </p:nvSpPr>
        <p:spPr>
          <a:xfrm>
            <a:off x="384048" y="1691640"/>
            <a:ext cx="3566160" cy="295466"/>
          </a:xfrm>
        </p:spPr>
        <p:txBody>
          <a:bodyPr vert="horz" wrap="square" lIns="0" tIns="0" rIns="0" bIns="0" rtlCol="0" anchor="t" anchorCtr="0">
            <a:spAutoFit/>
          </a:bodyPr>
          <a:lstStyle>
            <a:lvl1pPr>
              <a:defRPr lang="en-US" sz="1600" dirty="0" smtClean="0">
                <a:solidFill>
                  <a:schemeClr val="tx1"/>
                </a:solidFill>
              </a:defRPr>
            </a:lvl1pPr>
          </a:lstStyle>
          <a:p>
            <a:pPr lvl="0">
              <a:buNone/>
            </a:pPr>
            <a:r>
              <a:rPr lang="en-US" dirty="0"/>
              <a:t>Chart / Table Title</a:t>
            </a:r>
          </a:p>
        </p:txBody>
      </p:sp>
      <p:sp>
        <p:nvSpPr>
          <p:cNvPr id="10" name="Text Placeholder 2"/>
          <p:cNvSpPr>
            <a:spLocks noGrp="1"/>
          </p:cNvSpPr>
          <p:nvPr>
            <p:ph type="body" idx="2" hasCustomPrompt="1"/>
          </p:nvPr>
        </p:nvSpPr>
        <p:spPr>
          <a:xfrm>
            <a:off x="384048" y="2042161"/>
            <a:ext cx="3566160" cy="258532"/>
          </a:xfrm>
        </p:spPr>
        <p:txBody>
          <a:bodyPr vert="horz" wrap="square" lIns="0" tIns="0" rIns="0" bIns="0" rtlCol="0" anchor="t" anchorCtr="0">
            <a:spAutoFit/>
          </a:bodyPr>
          <a:lstStyle>
            <a:lvl1pPr>
              <a:defRPr lang="en-US" sz="1400" b="0" dirty="0" smtClean="0">
                <a:solidFill>
                  <a:schemeClr val="tx2"/>
                </a:solidFill>
              </a:defRPr>
            </a:lvl1pPr>
          </a:lstStyle>
          <a:p>
            <a:pPr lvl="0">
              <a:spcBef>
                <a:spcPts val="0"/>
              </a:spcBef>
              <a:buNone/>
              <a:tabLst>
                <a:tab pos="3933825" algn="r"/>
              </a:tabLst>
            </a:pPr>
            <a:r>
              <a:rPr lang="en-US" dirty="0"/>
              <a:t>Chart / Table Subtitle</a:t>
            </a:r>
          </a:p>
        </p:txBody>
      </p:sp>
      <p:sp>
        <p:nvSpPr>
          <p:cNvPr id="11" name="Text Placeholder 3"/>
          <p:cNvSpPr>
            <a:spLocks noGrp="1"/>
          </p:cNvSpPr>
          <p:nvPr>
            <p:ph type="body" idx="3" hasCustomPrompt="1"/>
          </p:nvPr>
        </p:nvSpPr>
        <p:spPr>
          <a:xfrm>
            <a:off x="4315968" y="1691640"/>
            <a:ext cx="3566160" cy="320088"/>
          </a:xfrm>
        </p:spPr>
        <p:txBody>
          <a:bodyPr wrap="square" anchor="t" anchorCtr="0">
            <a:spAutoFit/>
          </a:bodyPr>
          <a:lstStyle>
            <a:lvl1pPr marL="0" marR="0" indent="0" algn="l" defTabSz="914400" rtl="0" eaLnBrk="1" fontAlgn="auto" latinLnBrk="0" hangingPunct="1">
              <a:lnSpc>
                <a:spcPct val="120000"/>
              </a:lnSpc>
              <a:spcBef>
                <a:spcPts val="1400"/>
              </a:spcBef>
              <a:spcAft>
                <a:spcPts val="0"/>
              </a:spcAft>
              <a:buClr>
                <a:schemeClr val="accent2"/>
              </a:buClr>
              <a:buSzTx/>
              <a:buFont typeface="Arial" panose="020B0604020202020204" pitchFamily="34" charset="0"/>
              <a:buNone/>
              <a:tabLst/>
              <a:defRPr sz="16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a:t>
            </a:r>
          </a:p>
        </p:txBody>
      </p:sp>
      <p:sp>
        <p:nvSpPr>
          <p:cNvPr id="12" name="Text Placeholder 4"/>
          <p:cNvSpPr>
            <a:spLocks noGrp="1"/>
          </p:cNvSpPr>
          <p:nvPr>
            <p:ph type="body" idx="4" hasCustomPrompt="1"/>
          </p:nvPr>
        </p:nvSpPr>
        <p:spPr>
          <a:xfrm>
            <a:off x="4315968" y="2042161"/>
            <a:ext cx="3566160" cy="258532"/>
          </a:xfrm>
        </p:spPr>
        <p:txBody>
          <a:bodyPr vert="horz" wrap="square" lIns="0" tIns="0" rIns="0" bIns="0" rtlCol="0" anchor="t" anchorCtr="0">
            <a:spAutoFit/>
          </a:bodyPr>
          <a:lstStyle>
            <a:lvl1pPr>
              <a:defRPr lang="en-US" sz="1400" b="0" dirty="0" smtClean="0">
                <a:solidFill>
                  <a:schemeClr val="tx2"/>
                </a:solidFill>
              </a:defRPr>
            </a:lvl1pPr>
          </a:lstStyle>
          <a:p>
            <a:pPr lvl="0">
              <a:spcBef>
                <a:spcPts val="0"/>
              </a:spcBef>
              <a:buNone/>
              <a:tabLst>
                <a:tab pos="3933825" algn="r"/>
              </a:tabLst>
            </a:pPr>
            <a:r>
              <a:rPr lang="en-US" dirty="0"/>
              <a:t>Chart / Table Subtitle</a:t>
            </a:r>
          </a:p>
        </p:txBody>
      </p:sp>
      <p:sp>
        <p:nvSpPr>
          <p:cNvPr id="13" name="Text Placeholder 5"/>
          <p:cNvSpPr>
            <a:spLocks noGrp="1"/>
          </p:cNvSpPr>
          <p:nvPr>
            <p:ph type="body" idx="5" hasCustomPrompt="1"/>
          </p:nvPr>
        </p:nvSpPr>
        <p:spPr>
          <a:xfrm>
            <a:off x="8247888" y="1691640"/>
            <a:ext cx="3566160" cy="320088"/>
          </a:xfrm>
        </p:spPr>
        <p:txBody>
          <a:bodyPr anchor="t" anchorCtr="0">
            <a:spAutoFit/>
          </a:bodyPr>
          <a:lstStyle>
            <a:lvl1pPr marL="0" marR="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sz="16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30000"/>
              </a:lnSpc>
              <a:spcBef>
                <a:spcPts val="1400"/>
              </a:spcBef>
              <a:spcAft>
                <a:spcPts val="0"/>
              </a:spcAft>
              <a:buClr>
                <a:schemeClr val="accent2"/>
              </a:buClr>
              <a:buSzTx/>
              <a:buFont typeface="Arial" panose="020B0604020202020204" pitchFamily="34" charset="0"/>
              <a:buNone/>
              <a:tabLst/>
              <a:defRPr/>
            </a:pPr>
            <a:r>
              <a:rPr lang="en-US" dirty="0"/>
              <a:t>Chart / Table Title  </a:t>
            </a:r>
          </a:p>
        </p:txBody>
      </p:sp>
      <p:sp>
        <p:nvSpPr>
          <p:cNvPr id="14" name="Text Placeholder 6"/>
          <p:cNvSpPr>
            <a:spLocks noGrp="1"/>
          </p:cNvSpPr>
          <p:nvPr>
            <p:ph type="body" idx="6" hasCustomPrompt="1"/>
          </p:nvPr>
        </p:nvSpPr>
        <p:spPr>
          <a:xfrm>
            <a:off x="8247888" y="2042161"/>
            <a:ext cx="3566160" cy="258532"/>
          </a:xfrm>
        </p:spPr>
        <p:txBody>
          <a:bodyPr vert="horz" wrap="square" lIns="0" tIns="0" rIns="0" bIns="0" rtlCol="0" anchor="t" anchorCtr="0">
            <a:spAutoFit/>
          </a:bodyPr>
          <a:lstStyle>
            <a:lvl1pPr>
              <a:defRPr lang="en-US" sz="1400" b="0" dirty="0" smtClean="0">
                <a:solidFill>
                  <a:schemeClr val="tx2"/>
                </a:solidFill>
              </a:defRPr>
            </a:lvl1pPr>
          </a:lstStyle>
          <a:p>
            <a:pPr lvl="0">
              <a:spcBef>
                <a:spcPts val="0"/>
              </a:spcBef>
              <a:buNone/>
              <a:tabLst>
                <a:tab pos="3933825" algn="r"/>
              </a:tabLst>
            </a:pPr>
            <a:r>
              <a:rPr lang="en-US" dirty="0"/>
              <a:t>Chart / Table Subtitle</a:t>
            </a:r>
          </a:p>
        </p:txBody>
      </p:sp>
      <p:sp>
        <p:nvSpPr>
          <p:cNvPr id="19" name="Text Placeholder 3"/>
          <p:cNvSpPr>
            <a:spLocks noGrp="1"/>
          </p:cNvSpPr>
          <p:nvPr>
            <p:ph type="body" sz="quarter" idx="10" hasCustomPrompt="1"/>
          </p:nvPr>
        </p:nvSpPr>
        <p:spPr>
          <a:xfrm>
            <a:off x="384048" y="1141819"/>
            <a:ext cx="10960608"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
        <p:nvSpPr>
          <p:cNvPr id="2" name="Title 1"/>
          <p:cNvSpPr>
            <a:spLocks noGrp="1"/>
          </p:cNvSpPr>
          <p:nvPr>
            <p:ph type="title" hasCustomPrompt="1"/>
          </p:nvPr>
        </p:nvSpPr>
        <p:spPr/>
        <p:txBody>
          <a:bodyPr/>
          <a:lstStyle>
            <a:lvl1pPr>
              <a:defRPr/>
            </a:lvl1pPr>
          </a:lstStyle>
          <a:p>
            <a:r>
              <a:rPr lang="en-US" dirty="0"/>
              <a:t>Click to add title</a:t>
            </a:r>
          </a:p>
        </p:txBody>
      </p:sp>
      <p:sp>
        <p:nvSpPr>
          <p:cNvPr id="20" name="Content Placeholder 1"/>
          <p:cNvSpPr>
            <a:spLocks noGrp="1"/>
          </p:cNvSpPr>
          <p:nvPr>
            <p:ph sz="half" idx="12"/>
          </p:nvPr>
        </p:nvSpPr>
        <p:spPr>
          <a:xfrm>
            <a:off x="384048" y="2331720"/>
            <a:ext cx="3566160" cy="3886200"/>
          </a:xfrm>
        </p:spPr>
        <p:txBody>
          <a:bodyPr vert="horz" lIns="0" tIns="0" rIns="0" bIns="0" rtlCol="0">
            <a:noAutofit/>
          </a:bodyPr>
          <a:lstStyle>
            <a:lvl1pPr>
              <a:defRPr lang="en-US" sz="1400" dirty="0" smtClean="0"/>
            </a:lvl1pPr>
            <a:lvl2pPr>
              <a:spcBef>
                <a:spcPts val="400"/>
              </a:spcBef>
              <a:defRPr lang="en-US" sz="1400" dirty="0" smtClean="0"/>
            </a:lvl2pPr>
            <a:lvl3pPr marL="173038" indent="-173038">
              <a:defRPr lang="en-US" sz="1400" dirty="0" smtClean="0"/>
            </a:lvl3pPr>
            <a:lvl4pPr marL="346075" indent="-165100">
              <a:defRPr lang="en-US" sz="1400" dirty="0" smtClean="0"/>
            </a:lvl4pPr>
            <a:lvl5pPr marL="504825" indent="-152400">
              <a:defRPr lang="en-US" sz="14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
          <p:cNvSpPr>
            <a:spLocks noGrp="1"/>
          </p:cNvSpPr>
          <p:nvPr>
            <p:ph sz="half" idx="18"/>
          </p:nvPr>
        </p:nvSpPr>
        <p:spPr>
          <a:xfrm>
            <a:off x="4315968" y="2331720"/>
            <a:ext cx="3566160" cy="3886200"/>
          </a:xfrm>
        </p:spPr>
        <p:txBody>
          <a:bodyPr vert="horz" lIns="0" tIns="0" rIns="0" bIns="0" rtlCol="0">
            <a:noAutofit/>
          </a:bodyPr>
          <a:lstStyle>
            <a:lvl1pPr>
              <a:defRPr lang="en-US" sz="1400" dirty="0" smtClean="0"/>
            </a:lvl1pPr>
            <a:lvl2pPr>
              <a:spcBef>
                <a:spcPts val="400"/>
              </a:spcBef>
              <a:defRPr lang="en-US" sz="1400" dirty="0" smtClean="0"/>
            </a:lvl2pPr>
            <a:lvl3pPr marL="173038" indent="-173038">
              <a:defRPr lang="en-US" sz="1400" dirty="0" smtClean="0"/>
            </a:lvl3pPr>
            <a:lvl4pPr marL="346075" indent="-165100">
              <a:defRPr lang="en-US" sz="1400" dirty="0" smtClean="0"/>
            </a:lvl4pPr>
            <a:lvl5pPr marL="504825" indent="-152400">
              <a:defRPr lang="en-US" sz="14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1"/>
          <p:cNvSpPr>
            <a:spLocks noGrp="1"/>
          </p:cNvSpPr>
          <p:nvPr>
            <p:ph sz="half" idx="19"/>
          </p:nvPr>
        </p:nvSpPr>
        <p:spPr>
          <a:xfrm>
            <a:off x="8247888" y="2331720"/>
            <a:ext cx="3566160" cy="3886200"/>
          </a:xfrm>
        </p:spPr>
        <p:txBody>
          <a:bodyPr vert="horz" lIns="0" tIns="0" rIns="0" bIns="0" rtlCol="0">
            <a:noAutofit/>
          </a:bodyPr>
          <a:lstStyle>
            <a:lvl1pPr>
              <a:defRPr lang="en-US" sz="1400" dirty="0" smtClean="0"/>
            </a:lvl1pPr>
            <a:lvl2pPr>
              <a:spcBef>
                <a:spcPts val="400"/>
              </a:spcBef>
              <a:defRPr lang="en-US" sz="1400" dirty="0" smtClean="0"/>
            </a:lvl2pPr>
            <a:lvl3pPr marL="173038" indent="-173038">
              <a:defRPr lang="en-US" sz="1400" dirty="0" smtClean="0"/>
            </a:lvl3pPr>
            <a:lvl4pPr marL="346075" indent="-165100">
              <a:defRPr lang="en-US" sz="1400" dirty="0" smtClean="0"/>
            </a:lvl4pPr>
            <a:lvl5pPr marL="504825" indent="-152400">
              <a:defRPr lang="en-US" sz="1400"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2302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Tree>
    <p:extLst>
      <p:ext uri="{BB962C8B-B14F-4D97-AF65-F5344CB8AC3E}">
        <p14:creationId xmlns:p14="http://schemas.microsoft.com/office/powerpoint/2010/main" val="21488977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add title</a:t>
            </a:r>
          </a:p>
        </p:txBody>
      </p:sp>
      <p:sp>
        <p:nvSpPr>
          <p:cNvPr id="6" name="Text Placeholder 3"/>
          <p:cNvSpPr>
            <a:spLocks noGrp="1"/>
          </p:cNvSpPr>
          <p:nvPr>
            <p:ph type="body" sz="quarter" idx="10" hasCustomPrompt="1"/>
          </p:nvPr>
        </p:nvSpPr>
        <p:spPr>
          <a:xfrm>
            <a:off x="384048" y="1141819"/>
            <a:ext cx="11430000" cy="246888"/>
          </a:xfrm>
        </p:spPr>
        <p:txBody>
          <a:bodyPr/>
          <a:lstStyle>
            <a:lvl1pPr>
              <a:lnSpc>
                <a:spcPct val="100000"/>
              </a:lnSpc>
              <a:spcBef>
                <a:spcPts val="1000"/>
              </a:spcBef>
              <a:spcAft>
                <a:spcPts val="600"/>
              </a:spcAft>
              <a:defRPr sz="1600" b="0"/>
            </a:lvl1pPr>
          </a:lstStyle>
          <a:p>
            <a:pPr lvl="0"/>
            <a:r>
              <a:rPr lang="en-US" dirty="0"/>
              <a:t>Click to Add Optional Slide Subtitle</a:t>
            </a:r>
          </a:p>
        </p:txBody>
      </p:sp>
    </p:spTree>
    <p:extLst>
      <p:ext uri="{BB962C8B-B14F-4D97-AF65-F5344CB8AC3E}">
        <p14:creationId xmlns:p14="http://schemas.microsoft.com/office/powerpoint/2010/main" val="12565814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206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W image section divider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9861" y="0"/>
            <a:ext cx="6109855" cy="6858000"/>
          </a:xfrm>
          <a:prstGeom prst="rect">
            <a:avLst/>
          </a:prstGeom>
        </p:spPr>
      </p:pic>
      <p:sp>
        <p:nvSpPr>
          <p:cNvPr id="8" name="Text Placeholder 3"/>
          <p:cNvSpPr>
            <a:spLocks noGrp="1"/>
          </p:cNvSpPr>
          <p:nvPr>
            <p:ph type="body" sz="quarter" idx="10" hasCustomPrompt="1"/>
          </p:nvPr>
        </p:nvSpPr>
        <p:spPr>
          <a:xfrm>
            <a:off x="381000" y="4491318"/>
            <a:ext cx="552926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a:t>
            </a:r>
            <a:br>
              <a:rPr lang="en-US" dirty="0"/>
            </a:br>
            <a:r>
              <a:rPr lang="en-US" dirty="0"/>
              <a:t>Headline</a:t>
            </a:r>
          </a:p>
        </p:txBody>
      </p:sp>
      <p:sp>
        <p:nvSpPr>
          <p:cNvPr id="13" name="Text Placeholder 8"/>
          <p:cNvSpPr>
            <a:spLocks noGrp="1"/>
          </p:cNvSpPr>
          <p:nvPr>
            <p:ph type="body" sz="quarter" idx="11" hasCustomPrompt="1"/>
          </p:nvPr>
        </p:nvSpPr>
        <p:spPr>
          <a:xfrm>
            <a:off x="381000" y="4181106"/>
            <a:ext cx="4145280" cy="295466"/>
          </a:xfrm>
        </p:spPr>
        <p:txBody>
          <a:bodyPr vert="horz" lIns="0" tIns="0" rIns="0" bIns="0" rtlCol="0" anchor="b" anchorCtr="0">
            <a:noAutofit/>
          </a:bodyPr>
          <a:lstStyle>
            <a:lvl1pPr>
              <a:defRPr lang="en-US" b="0" dirty="0"/>
            </a:lvl1pPr>
          </a:lstStyle>
          <a:p>
            <a:pPr lvl="0"/>
            <a:r>
              <a:rPr lang="en-US" dirty="0"/>
              <a:t>Section #</a:t>
            </a: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spTree>
    <p:extLst>
      <p:ext uri="{BB962C8B-B14F-4D97-AF65-F5344CB8AC3E}">
        <p14:creationId xmlns:p14="http://schemas.microsoft.com/office/powerpoint/2010/main" val="784560126"/>
      </p:ext>
    </p:extLst>
  </p:cSld>
  <p:clrMapOvr>
    <a:masterClrMapping/>
  </p:clrMapOvr>
  <p:extLst>
    <p:ext uri="{DCECCB84-F9BA-43D5-87BE-67443E8EF086}">
      <p15:sldGuideLst xmlns:p15="http://schemas.microsoft.com/office/powerpoint/2012/main">
        <p15:guide id="1" pos="460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W image section divider 4">
    <p:spTree>
      <p:nvGrpSpPr>
        <p:cNvPr id="1" name=""/>
        <p:cNvGrpSpPr/>
        <p:nvPr/>
      </p:nvGrpSpPr>
      <p:grpSpPr>
        <a:xfrm>
          <a:off x="0" y="0"/>
          <a:ext cx="0" cy="0"/>
          <a:chOff x="0" y="0"/>
          <a:chExt cx="0" cy="0"/>
        </a:xfrm>
      </p:grpSpPr>
      <p:sp>
        <p:nvSpPr>
          <p:cNvPr id="10" name="Text Placeholder 3"/>
          <p:cNvSpPr>
            <a:spLocks noGrp="1"/>
          </p:cNvSpPr>
          <p:nvPr>
            <p:ph type="body" sz="quarter" idx="10" hasCustomPrompt="1"/>
          </p:nvPr>
        </p:nvSpPr>
        <p:spPr>
          <a:xfrm>
            <a:off x="381000" y="4491318"/>
            <a:ext cx="552926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a:t>
            </a:r>
            <a:br>
              <a:rPr lang="en-US" dirty="0"/>
            </a:br>
            <a:r>
              <a:rPr lang="en-US" dirty="0"/>
              <a:t>Headline</a:t>
            </a:r>
          </a:p>
        </p:txBody>
      </p:sp>
      <p:sp>
        <p:nvSpPr>
          <p:cNvPr id="9" name="Text Placeholder 8"/>
          <p:cNvSpPr>
            <a:spLocks noGrp="1"/>
          </p:cNvSpPr>
          <p:nvPr>
            <p:ph type="body" sz="quarter" idx="11" hasCustomPrompt="1"/>
          </p:nvPr>
        </p:nvSpPr>
        <p:spPr>
          <a:xfrm>
            <a:off x="381000" y="4181106"/>
            <a:ext cx="4145280" cy="295466"/>
          </a:xfrm>
        </p:spPr>
        <p:txBody>
          <a:bodyPr vert="horz" lIns="0" tIns="0" rIns="0" bIns="0" rtlCol="0" anchor="b" anchorCtr="0">
            <a:noAutofit/>
          </a:bodyPr>
          <a:lstStyle>
            <a:lvl1pPr>
              <a:defRPr lang="en-US" b="0" dirty="0"/>
            </a:lvl1pPr>
          </a:lstStyle>
          <a:p>
            <a:pPr lvl="0"/>
            <a:r>
              <a:rPr lang="en-US" dirty="0"/>
              <a:t>Section #</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2145" y="0"/>
            <a:ext cx="6109855" cy="6858000"/>
          </a:xfrm>
          <a:prstGeom prst="rect">
            <a:avLst/>
          </a:prstGeom>
        </p:spPr>
      </p:pic>
    </p:spTree>
    <p:extLst>
      <p:ext uri="{BB962C8B-B14F-4D97-AF65-F5344CB8AC3E}">
        <p14:creationId xmlns:p14="http://schemas.microsoft.com/office/powerpoint/2010/main" val="30078342"/>
      </p:ext>
    </p:extLst>
  </p:cSld>
  <p:clrMapOvr>
    <a:masterClrMapping/>
  </p:clrMapOvr>
  <p:extLst>
    <p:ext uri="{DCECCB84-F9BA-43D5-87BE-67443E8EF086}">
      <p15:sldGuideLst xmlns:p15="http://schemas.microsoft.com/office/powerpoint/2012/main">
        <p15:guide id="1" pos="460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W image section divider 5">
    <p:spTree>
      <p:nvGrpSpPr>
        <p:cNvPr id="1" name=""/>
        <p:cNvGrpSpPr/>
        <p:nvPr/>
      </p:nvGrpSpPr>
      <p:grpSpPr>
        <a:xfrm>
          <a:off x="0" y="0"/>
          <a:ext cx="0" cy="0"/>
          <a:chOff x="0" y="0"/>
          <a:chExt cx="0" cy="0"/>
        </a:xfrm>
      </p:grpSpPr>
      <p:sp>
        <p:nvSpPr>
          <p:cNvPr id="10" name="Text Placeholder 3"/>
          <p:cNvSpPr>
            <a:spLocks noGrp="1"/>
          </p:cNvSpPr>
          <p:nvPr>
            <p:ph type="body" sz="quarter" idx="10" hasCustomPrompt="1"/>
          </p:nvPr>
        </p:nvSpPr>
        <p:spPr>
          <a:xfrm>
            <a:off x="381000" y="4491318"/>
            <a:ext cx="552926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a:t>
            </a:r>
            <a:br>
              <a:rPr lang="en-US" dirty="0"/>
            </a:br>
            <a:r>
              <a:rPr lang="en-US" dirty="0"/>
              <a:t>Headline</a:t>
            </a:r>
          </a:p>
        </p:txBody>
      </p:sp>
      <p:sp>
        <p:nvSpPr>
          <p:cNvPr id="9" name="Text Placeholder 8"/>
          <p:cNvSpPr>
            <a:spLocks noGrp="1"/>
          </p:cNvSpPr>
          <p:nvPr>
            <p:ph type="body" sz="quarter" idx="11" hasCustomPrompt="1"/>
          </p:nvPr>
        </p:nvSpPr>
        <p:spPr>
          <a:xfrm>
            <a:off x="381000" y="4181106"/>
            <a:ext cx="4145280" cy="295466"/>
          </a:xfrm>
        </p:spPr>
        <p:txBody>
          <a:bodyPr vert="horz" lIns="0" tIns="0" rIns="0" bIns="0" rtlCol="0" anchor="b" anchorCtr="0">
            <a:noAutofit/>
          </a:bodyPr>
          <a:lstStyle>
            <a:lvl1pPr>
              <a:defRPr lang="en-US" b="0" dirty="0"/>
            </a:lvl1pPr>
          </a:lstStyle>
          <a:p>
            <a:pPr lvl="0"/>
            <a:r>
              <a:rPr lang="en-US" dirty="0"/>
              <a:t>Section #</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2145" y="0"/>
            <a:ext cx="6109855" cy="6858000"/>
          </a:xfrm>
          <a:prstGeom prst="rect">
            <a:avLst/>
          </a:prstGeom>
        </p:spPr>
      </p:pic>
    </p:spTree>
    <p:extLst>
      <p:ext uri="{BB962C8B-B14F-4D97-AF65-F5344CB8AC3E}">
        <p14:creationId xmlns:p14="http://schemas.microsoft.com/office/powerpoint/2010/main" val="518405652"/>
      </p:ext>
    </p:extLst>
  </p:cSld>
  <p:clrMapOvr>
    <a:masterClrMapping/>
  </p:clrMapOvr>
  <p:extLst>
    <p:ext uri="{DCECCB84-F9BA-43D5-87BE-67443E8EF086}">
      <p15:sldGuideLst xmlns:p15="http://schemas.microsoft.com/office/powerpoint/2012/main">
        <p15:guide id="1" pos="460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SAW text only section divider">
    <p:spTree>
      <p:nvGrpSpPr>
        <p:cNvPr id="1" name=""/>
        <p:cNvGrpSpPr/>
        <p:nvPr/>
      </p:nvGrpSpPr>
      <p:grpSpPr>
        <a:xfrm>
          <a:off x="0" y="0"/>
          <a:ext cx="0" cy="0"/>
          <a:chOff x="0" y="0"/>
          <a:chExt cx="0" cy="0"/>
        </a:xfrm>
      </p:grpSpPr>
      <p:sp>
        <p:nvSpPr>
          <p:cNvPr id="10" name="Text Placeholder 3"/>
          <p:cNvSpPr>
            <a:spLocks noGrp="1"/>
          </p:cNvSpPr>
          <p:nvPr>
            <p:ph type="body" sz="quarter" idx="10" hasCustomPrompt="1"/>
          </p:nvPr>
        </p:nvSpPr>
        <p:spPr>
          <a:xfrm>
            <a:off x="381000" y="4491318"/>
            <a:ext cx="11428413" cy="1456568"/>
          </a:xfrm>
        </p:spPr>
        <p:txBody>
          <a:bodyPr vert="horz" wrap="square" lIns="0" tIns="0" rIns="45720" bIns="0" rtlCol="0" anchor="t" anchorCtr="0">
            <a:noAutofit/>
          </a:bodyPr>
          <a:lstStyle>
            <a:lvl1pPr>
              <a:lnSpc>
                <a:spcPct val="90000"/>
              </a:lnSpc>
              <a:defRPr lang="en-US" sz="5000" b="0" spc="0" dirty="0" smtClean="0">
                <a:solidFill>
                  <a:schemeClr val="tx1"/>
                </a:solidFill>
              </a:defRPr>
            </a:lvl1pPr>
          </a:lstStyle>
          <a:p>
            <a:pPr lvl="0">
              <a:lnSpc>
                <a:spcPct val="100000"/>
              </a:lnSpc>
              <a:spcBef>
                <a:spcPts val="0"/>
              </a:spcBef>
              <a:buNone/>
            </a:pPr>
            <a:r>
              <a:rPr lang="en-US" dirty="0"/>
              <a:t>Section Headline</a:t>
            </a:r>
          </a:p>
        </p:txBody>
      </p:sp>
      <p:sp>
        <p:nvSpPr>
          <p:cNvPr id="7" name="Text Placeholder 8"/>
          <p:cNvSpPr>
            <a:spLocks noGrp="1"/>
          </p:cNvSpPr>
          <p:nvPr>
            <p:ph type="body" sz="quarter" idx="11" hasCustomPrompt="1"/>
          </p:nvPr>
        </p:nvSpPr>
        <p:spPr>
          <a:xfrm>
            <a:off x="381000" y="4181106"/>
            <a:ext cx="4145280" cy="295466"/>
          </a:xfrm>
        </p:spPr>
        <p:txBody>
          <a:bodyPr vert="horz" lIns="0" tIns="0" rIns="0" bIns="0" rtlCol="0" anchor="b" anchorCtr="0">
            <a:noAutofit/>
          </a:bodyPr>
          <a:lstStyle>
            <a:lvl1pPr>
              <a:defRPr lang="en-US" b="0" dirty="0"/>
            </a:lvl1pPr>
          </a:lstStyle>
          <a:p>
            <a:pPr lvl="0"/>
            <a:r>
              <a:rPr lang="en-US" dirty="0"/>
              <a:t>Section #</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12077" t="22224" r="37243" b="41174"/>
          <a:stretch/>
        </p:blipFill>
        <p:spPr>
          <a:xfrm>
            <a:off x="396239" y="439658"/>
            <a:ext cx="1946911" cy="527660"/>
          </a:xfrm>
          <a:prstGeom prst="rect">
            <a:avLst/>
          </a:prstGeom>
        </p:spPr>
      </p:pic>
    </p:spTree>
    <p:extLst>
      <p:ext uri="{BB962C8B-B14F-4D97-AF65-F5344CB8AC3E}">
        <p14:creationId xmlns:p14="http://schemas.microsoft.com/office/powerpoint/2010/main" val="3633516265"/>
      </p:ext>
    </p:extLst>
  </p:cSld>
  <p:clrMapOvr>
    <a:masterClrMapping/>
  </p:clrMapOvr>
  <p:extLst>
    <p:ext uri="{DCECCB84-F9BA-43D5-87BE-67443E8EF086}">
      <p15:sldGuideLst xmlns:p15="http://schemas.microsoft.com/office/powerpoint/2012/main">
        <p15:guide id="1" pos="460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_One-on-a-Page_partial">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384048" y="777240"/>
            <a:ext cx="10960608" cy="307777"/>
          </a:xfrm>
        </p:spPr>
        <p:txBody>
          <a:bodyPr/>
          <a:lstStyle>
            <a:lvl1pPr>
              <a:defRPr/>
            </a:lvl1pPr>
          </a:lstStyle>
          <a:p>
            <a:r>
              <a:rPr lang="en-US" dirty="0"/>
              <a:t>Click to add title</a:t>
            </a:r>
          </a:p>
        </p:txBody>
      </p:sp>
      <p:sp>
        <p:nvSpPr>
          <p:cNvPr id="6" name="Text Placeholder 1"/>
          <p:cNvSpPr>
            <a:spLocks noGrp="1"/>
          </p:cNvSpPr>
          <p:nvPr>
            <p:ph type="body" sz="quarter" idx="1"/>
          </p:nvPr>
        </p:nvSpPr>
        <p:spPr>
          <a:xfrm>
            <a:off x="381000" y="1685925"/>
            <a:ext cx="9135872" cy="4343400"/>
          </a:xfrm>
        </p:spPr>
        <p:txBody>
          <a:bodyPr/>
          <a:lstStyle>
            <a:lvl1pPr>
              <a:lnSpc>
                <a:spcPct val="120000"/>
              </a:lnSpc>
              <a:spcBef>
                <a:spcPts val="1400"/>
              </a:spcBef>
              <a:spcAft>
                <a:spcPts val="0"/>
              </a:spcAft>
              <a:defRPr/>
            </a:lvl1pPr>
            <a:lvl2pPr>
              <a:lnSpc>
                <a:spcPct val="120000"/>
              </a:lnSpc>
              <a:spcBef>
                <a:spcPts val="1000"/>
              </a:spcBef>
              <a:spcAft>
                <a:spcPts val="0"/>
              </a:spcAft>
              <a:defRPr/>
            </a:lvl2pPr>
            <a:lvl3pPr>
              <a:lnSpc>
                <a:spcPct val="120000"/>
              </a:lnSpc>
              <a:spcBef>
                <a:spcPts val="600"/>
              </a:spcBef>
              <a:spcAft>
                <a:spcPts val="0"/>
              </a:spcAft>
              <a:buClr>
                <a:schemeClr val="tx2"/>
              </a:buClr>
              <a:defRPr/>
            </a:lvl3pPr>
            <a:lvl4pPr>
              <a:lnSpc>
                <a:spcPct val="120000"/>
              </a:lnSpc>
              <a:spcBef>
                <a:spcPts val="600"/>
              </a:spcBef>
              <a:buClr>
                <a:schemeClr val="tx2"/>
              </a:buClr>
              <a:defRPr/>
            </a:lvl4pPr>
            <a:lvl5pPr marL="687388" indent="-225425">
              <a:lnSpc>
                <a:spcPct val="120000"/>
              </a:lnSpc>
              <a:spcBef>
                <a:spcPts val="600"/>
              </a:spcBef>
              <a:buClr>
                <a:schemeClr val="tx2"/>
              </a:buClr>
              <a:buFont typeface="Arial" panose="020B0604020202020204" pitchFamily="34" charset="0"/>
              <a:buChar char="–"/>
              <a:defRPr sz="1400"/>
            </a:lvl5pPr>
            <a:lvl6pPr marL="914400" indent="-228600">
              <a:buClr>
                <a:schemeClr val="tx2"/>
              </a:buClr>
              <a:buFont typeface="Arial" panose="020B0604020202020204" pitchFamily="34" charset="0"/>
              <a:buChar cha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877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image" Target="../media/image2.png"/><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image" Target="../media/image1.emf"/><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048" y="777240"/>
            <a:ext cx="11189208" cy="307777"/>
          </a:xfrm>
          <a:prstGeom prst="rect">
            <a:avLst/>
          </a:prstGeom>
        </p:spPr>
        <p:txBody>
          <a:bodyPr vert="horz" wrap="square" lIns="0" tIns="0" rIns="0" bIns="0" rtlCol="0" anchor="t" anchorCtr="0">
            <a:spAutoFit/>
          </a:bodyPr>
          <a:lstStyle/>
          <a:p>
            <a:r>
              <a:rPr lang="en-US" dirty="0"/>
              <a:t>Click to edit add title</a:t>
            </a:r>
          </a:p>
        </p:txBody>
      </p:sp>
      <p:sp>
        <p:nvSpPr>
          <p:cNvPr id="3" name="Text Placeholder 2"/>
          <p:cNvSpPr>
            <a:spLocks noGrp="1"/>
          </p:cNvSpPr>
          <p:nvPr>
            <p:ph type="body" idx="1"/>
          </p:nvPr>
        </p:nvSpPr>
        <p:spPr>
          <a:xfrm>
            <a:off x="380995" y="1691640"/>
            <a:ext cx="11428417" cy="455676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p:nvCxnSpPr>
        <p:spPr>
          <a:xfrm>
            <a:off x="381000" y="6546568"/>
            <a:ext cx="11430000" cy="0"/>
          </a:xfrm>
          <a:prstGeom prst="line">
            <a:avLst/>
          </a:prstGeom>
          <a:ln w="6350">
            <a:solidFill>
              <a:srgbClr val="868686"/>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610659" y="7066280"/>
            <a:ext cx="10966659" cy="369332"/>
            <a:chOff x="457994" y="7066280"/>
            <a:chExt cx="8224994" cy="914400"/>
          </a:xfrm>
        </p:grpSpPr>
        <p:cxnSp>
          <p:nvCxnSpPr>
            <p:cNvPr id="13" name="Straight Connector 12"/>
            <p:cNvCxnSpPr/>
            <p:nvPr userDrawn="1"/>
          </p:nvCxnSpPr>
          <p:spPr>
            <a:xfrm>
              <a:off x="457994" y="7066280"/>
              <a:ext cx="0" cy="914400"/>
            </a:xfrm>
            <a:prstGeom prst="line">
              <a:avLst/>
            </a:prstGeom>
            <a:ln w="12700">
              <a:solidFill>
                <a:srgbClr val="DEE4E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682988" y="7066280"/>
              <a:ext cx="0" cy="914400"/>
            </a:xfrm>
            <a:prstGeom prst="line">
              <a:avLst/>
            </a:prstGeom>
            <a:ln w="12700">
              <a:solidFill>
                <a:srgbClr val="DEE4E8"/>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824864" y="-452043"/>
            <a:ext cx="1205866" cy="369332"/>
          </a:xfrm>
          <a:prstGeom prst="rect">
            <a:avLst/>
          </a:prstGeom>
          <a:noFill/>
        </p:spPr>
        <p:txBody>
          <a:bodyPr wrap="square" rtlCol="0">
            <a:spAutoFit/>
          </a:bodyPr>
          <a:lstStyle/>
          <a:p>
            <a:pPr algn="r"/>
            <a:r>
              <a:rPr lang="en-US" sz="900" b="1" baseline="0" dirty="0">
                <a:solidFill>
                  <a:schemeClr val="bg2"/>
                </a:solidFill>
              </a:rPr>
              <a:t>No content left</a:t>
            </a:r>
            <a:br>
              <a:rPr lang="en-US" sz="900" b="1" baseline="0" dirty="0">
                <a:solidFill>
                  <a:schemeClr val="bg2"/>
                </a:solidFill>
              </a:rPr>
            </a:br>
            <a:r>
              <a:rPr lang="en-US" sz="900" b="1" baseline="0" dirty="0">
                <a:solidFill>
                  <a:schemeClr val="bg2"/>
                </a:solidFill>
              </a:rPr>
              <a:t>of this line</a:t>
            </a:r>
          </a:p>
        </p:txBody>
      </p:sp>
      <p:sp>
        <p:nvSpPr>
          <p:cNvPr id="20" name="TextBox 19"/>
          <p:cNvSpPr txBox="1"/>
          <p:nvPr/>
        </p:nvSpPr>
        <p:spPr>
          <a:xfrm>
            <a:off x="-395264" y="7066280"/>
            <a:ext cx="992579" cy="369332"/>
          </a:xfrm>
          <a:prstGeom prst="rect">
            <a:avLst/>
          </a:prstGeom>
          <a:noFill/>
        </p:spPr>
        <p:txBody>
          <a:bodyPr wrap="none" rtlCol="0">
            <a:spAutoFit/>
          </a:bodyPr>
          <a:lstStyle/>
          <a:p>
            <a:pPr algn="r"/>
            <a:r>
              <a:rPr lang="en-US" sz="900" b="1" baseline="0" dirty="0">
                <a:solidFill>
                  <a:schemeClr val="bg2"/>
                </a:solidFill>
              </a:rPr>
              <a:t>No content left</a:t>
            </a:r>
            <a:br>
              <a:rPr lang="en-US" sz="900" b="1" baseline="0" dirty="0">
                <a:solidFill>
                  <a:schemeClr val="bg2"/>
                </a:solidFill>
              </a:rPr>
            </a:br>
            <a:r>
              <a:rPr lang="en-US" sz="900" b="1" baseline="0" dirty="0">
                <a:solidFill>
                  <a:schemeClr val="bg2"/>
                </a:solidFill>
              </a:rPr>
              <a:t>of this line</a:t>
            </a:r>
          </a:p>
        </p:txBody>
      </p:sp>
      <p:sp>
        <p:nvSpPr>
          <p:cNvPr id="21" name="TextBox 20"/>
          <p:cNvSpPr txBox="1"/>
          <p:nvPr/>
        </p:nvSpPr>
        <p:spPr>
          <a:xfrm>
            <a:off x="11812749" y="-452043"/>
            <a:ext cx="1075936" cy="369332"/>
          </a:xfrm>
          <a:prstGeom prst="rect">
            <a:avLst/>
          </a:prstGeom>
          <a:noFill/>
        </p:spPr>
        <p:txBody>
          <a:bodyPr wrap="none" rtlCol="0">
            <a:spAutoFit/>
          </a:bodyPr>
          <a:lstStyle/>
          <a:p>
            <a:pPr algn="l"/>
            <a:r>
              <a:rPr lang="en-US" sz="900" b="1" baseline="0" dirty="0">
                <a:solidFill>
                  <a:schemeClr val="bg2"/>
                </a:solidFill>
              </a:rPr>
              <a:t>No content right</a:t>
            </a:r>
            <a:br>
              <a:rPr lang="en-US" sz="900" b="1" baseline="0" dirty="0">
                <a:solidFill>
                  <a:schemeClr val="bg2"/>
                </a:solidFill>
              </a:rPr>
            </a:br>
            <a:r>
              <a:rPr lang="en-US" sz="900" b="1" baseline="0" dirty="0">
                <a:solidFill>
                  <a:schemeClr val="bg2"/>
                </a:solidFill>
              </a:rPr>
              <a:t>of this line</a:t>
            </a:r>
          </a:p>
        </p:txBody>
      </p:sp>
      <p:sp>
        <p:nvSpPr>
          <p:cNvPr id="22" name="TextBox 21"/>
          <p:cNvSpPr txBox="1"/>
          <p:nvPr/>
        </p:nvSpPr>
        <p:spPr>
          <a:xfrm>
            <a:off x="11590867" y="7066280"/>
            <a:ext cx="1075936" cy="369332"/>
          </a:xfrm>
          <a:prstGeom prst="rect">
            <a:avLst/>
          </a:prstGeom>
          <a:noFill/>
        </p:spPr>
        <p:txBody>
          <a:bodyPr wrap="none" rtlCol="0">
            <a:spAutoFit/>
          </a:bodyPr>
          <a:lstStyle/>
          <a:p>
            <a:pPr algn="l"/>
            <a:r>
              <a:rPr lang="en-US" sz="900" b="1" baseline="0" dirty="0">
                <a:solidFill>
                  <a:schemeClr val="bg2"/>
                </a:solidFill>
              </a:rPr>
              <a:t>No content right</a:t>
            </a:r>
            <a:br>
              <a:rPr lang="en-US" sz="900" b="1" baseline="0" dirty="0">
                <a:solidFill>
                  <a:schemeClr val="bg2"/>
                </a:solidFill>
              </a:rPr>
            </a:br>
            <a:r>
              <a:rPr lang="en-US" sz="900" b="1" baseline="0" dirty="0">
                <a:solidFill>
                  <a:schemeClr val="bg2"/>
                </a:solidFill>
              </a:rPr>
              <a:t>of this line</a:t>
            </a:r>
          </a:p>
        </p:txBody>
      </p:sp>
      <p:grpSp>
        <p:nvGrpSpPr>
          <p:cNvPr id="33" name="Group 32"/>
          <p:cNvGrpSpPr/>
          <p:nvPr/>
        </p:nvGrpSpPr>
        <p:grpSpPr>
          <a:xfrm>
            <a:off x="-1217941" y="1691454"/>
            <a:ext cx="989587" cy="340739"/>
            <a:chOff x="-913456" y="1554480"/>
            <a:chExt cx="742190" cy="340739"/>
          </a:xfrm>
        </p:grpSpPr>
        <p:sp>
          <p:nvSpPr>
            <p:cNvPr id="23" name="TextBox 22"/>
            <p:cNvSpPr txBox="1"/>
            <p:nvPr userDrawn="1"/>
          </p:nvSpPr>
          <p:spPr>
            <a:xfrm>
              <a:off x="-792571" y="1645920"/>
              <a:ext cx="620363"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sz="900" dirty="0">
                  <a:solidFill>
                    <a:schemeClr val="bg2"/>
                  </a:solidFill>
                </a:rPr>
                <a:t>Place content</a:t>
              </a:r>
              <a:br>
                <a:rPr lang="en-US" sz="900" dirty="0">
                  <a:solidFill>
                    <a:schemeClr val="bg2"/>
                  </a:solidFill>
                </a:rPr>
              </a:br>
              <a:r>
                <a:rPr lang="en-US" sz="900" dirty="0">
                  <a:solidFill>
                    <a:schemeClr val="bg2"/>
                  </a:solidFill>
                </a:rPr>
                <a:t>below  this line</a:t>
              </a:r>
            </a:p>
          </p:txBody>
        </p:sp>
        <p:cxnSp>
          <p:nvCxnSpPr>
            <p:cNvPr id="16" name="Straight Connector 15"/>
            <p:cNvCxnSpPr/>
            <p:nvPr userDrawn="1"/>
          </p:nvCxnSpPr>
          <p:spPr>
            <a:xfrm>
              <a:off x="-913456" y="1554480"/>
              <a:ext cx="7421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2496797" y="1691454"/>
            <a:ext cx="989588" cy="368756"/>
            <a:chOff x="9372600" y="1554163"/>
            <a:chExt cx="742191" cy="368756"/>
          </a:xfrm>
        </p:grpSpPr>
        <p:cxnSp>
          <p:nvCxnSpPr>
            <p:cNvPr id="18" name="Straight Connector 17"/>
            <p:cNvCxnSpPr/>
            <p:nvPr userDrawn="1"/>
          </p:nvCxnSpPr>
          <p:spPr>
            <a:xfrm>
              <a:off x="9372600" y="1554163"/>
              <a:ext cx="7421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9372600" y="1645920"/>
              <a:ext cx="596317" cy="276999"/>
            </a:xfrm>
            <a:prstGeom prst="rect">
              <a:avLst/>
            </a:prstGeom>
            <a:noFill/>
          </p:spPr>
          <p:txBody>
            <a:bodyPr wrap="none" lIns="0" tIns="0" rIns="0" bIns="0" rtlCol="0">
              <a:spAutoFit/>
            </a:bodyPr>
            <a:lstStyle/>
            <a:p>
              <a:pPr algn="l"/>
              <a:r>
                <a:rPr lang="en-US" sz="900" b="1" baseline="0" dirty="0">
                  <a:solidFill>
                    <a:schemeClr val="bg2"/>
                  </a:solidFill>
                </a:rPr>
                <a:t>Place content</a:t>
              </a:r>
              <a:br>
                <a:rPr lang="en-US" sz="900" b="1" baseline="0" dirty="0">
                  <a:solidFill>
                    <a:schemeClr val="bg2"/>
                  </a:solidFill>
                </a:rPr>
              </a:br>
              <a:r>
                <a:rPr lang="en-US" sz="900" b="1" baseline="0" dirty="0">
                  <a:solidFill>
                    <a:schemeClr val="bg2"/>
                  </a:solidFill>
                </a:rPr>
                <a:t>below this line</a:t>
              </a:r>
            </a:p>
          </p:txBody>
        </p:sp>
      </p:grpSp>
      <p:sp>
        <p:nvSpPr>
          <p:cNvPr id="39" name="TextBox 38"/>
          <p:cNvSpPr txBox="1"/>
          <p:nvPr userDrawn="1"/>
        </p:nvSpPr>
        <p:spPr>
          <a:xfrm>
            <a:off x="11685966" y="6626478"/>
            <a:ext cx="125034" cy="123111"/>
          </a:xfrm>
          <a:prstGeom prst="rect">
            <a:avLst/>
          </a:prstGeom>
          <a:noFill/>
          <a:ln>
            <a:solidFill>
              <a:schemeClr val="bg1"/>
            </a:solidFill>
          </a:ln>
        </p:spPr>
        <p:txBody>
          <a:bodyPr wrap="none" lIns="0" tIns="0" rIns="0" bIns="0" rtlCol="0">
            <a:spAutoFit/>
          </a:bodyPr>
          <a:lstStyle/>
          <a:p>
            <a:pPr algn="r"/>
            <a:fld id="{E6667446-6A31-49F1-98F7-C685150C1F9A}" type="slidenum">
              <a:rPr lang="en-US" sz="800" smtClean="0">
                <a:solidFill>
                  <a:srgbClr val="868686"/>
                </a:solidFill>
                <a:latin typeface="+mj-lt"/>
              </a:rPr>
              <a:pPr algn="r"/>
              <a:t>‹#›</a:t>
            </a:fld>
            <a:endParaRPr lang="en-US" sz="800" dirty="0">
              <a:solidFill>
                <a:srgbClr val="868686"/>
              </a:solidFill>
              <a:latin typeface="+mj-lt"/>
            </a:endParaRPr>
          </a:p>
        </p:txBody>
      </p:sp>
      <p:cxnSp>
        <p:nvCxnSpPr>
          <p:cNvPr id="42" name="Straight Connector 41"/>
          <p:cNvCxnSpPr/>
          <p:nvPr userDrawn="1"/>
        </p:nvCxnSpPr>
        <p:spPr>
          <a:xfrm>
            <a:off x="-1217942" y="6491922"/>
            <a:ext cx="98958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userDrawn="1"/>
        </p:nvSpPr>
        <p:spPr>
          <a:xfrm>
            <a:off x="-1345302" y="6195632"/>
            <a:ext cx="1115690" cy="249299"/>
          </a:xfrm>
          <a:prstGeom prst="rect">
            <a:avLst/>
          </a:prstGeom>
          <a:noFill/>
          <a:ln>
            <a:noFill/>
          </a:ln>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sz="900" dirty="0">
                <a:solidFill>
                  <a:schemeClr val="bg2"/>
                </a:solidFill>
              </a:rPr>
              <a:t>Source and</a:t>
            </a:r>
            <a:br>
              <a:rPr lang="en-US" sz="900" dirty="0">
                <a:solidFill>
                  <a:schemeClr val="bg2"/>
                </a:solidFill>
              </a:rPr>
            </a:br>
            <a:r>
              <a:rPr lang="en-US" sz="900" dirty="0">
                <a:solidFill>
                  <a:schemeClr val="bg2"/>
                </a:solidFill>
              </a:rPr>
              <a:t>Footnotes Guideline</a:t>
            </a:r>
          </a:p>
        </p:txBody>
      </p:sp>
      <p:cxnSp>
        <p:nvCxnSpPr>
          <p:cNvPr id="11" name="Straight Connector 10"/>
          <p:cNvCxnSpPr/>
          <p:nvPr/>
        </p:nvCxnSpPr>
        <p:spPr>
          <a:xfrm>
            <a:off x="11577317" y="-430530"/>
            <a:ext cx="0" cy="257835"/>
          </a:xfrm>
          <a:prstGeom prst="line">
            <a:avLst/>
          </a:prstGeom>
          <a:ln w="12700">
            <a:solidFill>
              <a:srgbClr val="DEE4E8"/>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userDrawn="1"/>
        </p:nvGrpSpPr>
        <p:grpSpPr>
          <a:xfrm>
            <a:off x="381000" y="-335280"/>
            <a:ext cx="11430000" cy="256038"/>
            <a:chOff x="381000" y="-408793"/>
            <a:chExt cx="11430000" cy="329551"/>
          </a:xfrm>
          <a:solidFill>
            <a:srgbClr val="969696"/>
          </a:solidFill>
        </p:grpSpPr>
        <p:grpSp>
          <p:nvGrpSpPr>
            <p:cNvPr id="30" name="Group 29"/>
            <p:cNvGrpSpPr/>
            <p:nvPr userDrawn="1"/>
          </p:nvGrpSpPr>
          <p:grpSpPr>
            <a:xfrm>
              <a:off x="381000" y="-291802"/>
              <a:ext cx="11430000" cy="95570"/>
              <a:chOff x="381000" y="-450474"/>
              <a:chExt cx="11430000" cy="95570"/>
            </a:xfrm>
            <a:grpFill/>
          </p:grpSpPr>
          <p:sp>
            <p:nvSpPr>
              <p:cNvPr id="4" name="Rectangle 3"/>
              <p:cNvSpPr/>
              <p:nvPr userDrawn="1"/>
            </p:nvSpPr>
            <p:spPr>
              <a:xfrm>
                <a:off x="381000" y="-437027"/>
                <a:ext cx="2587752"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5" name="Rectangle 44"/>
              <p:cNvSpPr/>
              <p:nvPr userDrawn="1"/>
            </p:nvSpPr>
            <p:spPr>
              <a:xfrm>
                <a:off x="3325368" y="-437027"/>
                <a:ext cx="2587752"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6" name="Rectangle 45"/>
              <p:cNvSpPr/>
              <p:nvPr userDrawn="1"/>
            </p:nvSpPr>
            <p:spPr>
              <a:xfrm>
                <a:off x="6278880" y="-437027"/>
                <a:ext cx="2587752"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7" name="Rectangle 46"/>
              <p:cNvSpPr/>
              <p:nvPr userDrawn="1"/>
            </p:nvSpPr>
            <p:spPr>
              <a:xfrm>
                <a:off x="9223248" y="-450474"/>
                <a:ext cx="2587752"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grpSp>
          <p:nvGrpSpPr>
            <p:cNvPr id="34" name="Group 33"/>
            <p:cNvGrpSpPr/>
            <p:nvPr userDrawn="1"/>
          </p:nvGrpSpPr>
          <p:grpSpPr>
            <a:xfrm>
              <a:off x="381000" y="-161365"/>
              <a:ext cx="11430000" cy="82123"/>
              <a:chOff x="381000" y="-161365"/>
              <a:chExt cx="11430000" cy="82123"/>
            </a:xfrm>
            <a:grpFill/>
          </p:grpSpPr>
          <p:sp>
            <p:nvSpPr>
              <p:cNvPr id="49" name="Rectangle 48"/>
              <p:cNvSpPr/>
              <p:nvPr userDrawn="1"/>
            </p:nvSpPr>
            <p:spPr>
              <a:xfrm>
                <a:off x="381000" y="-161365"/>
                <a:ext cx="5532120"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50" name="Rectangle 49"/>
              <p:cNvSpPr/>
              <p:nvPr userDrawn="1"/>
            </p:nvSpPr>
            <p:spPr>
              <a:xfrm>
                <a:off x="6278880" y="-161365"/>
                <a:ext cx="5532120"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grpSp>
          <p:nvGrpSpPr>
            <p:cNvPr id="31" name="Group 30"/>
            <p:cNvGrpSpPr/>
            <p:nvPr userDrawn="1"/>
          </p:nvGrpSpPr>
          <p:grpSpPr>
            <a:xfrm>
              <a:off x="381000" y="-408793"/>
              <a:ext cx="11430000" cy="82123"/>
              <a:chOff x="381000" y="-420223"/>
              <a:chExt cx="11430000" cy="82123"/>
            </a:xfrm>
            <a:grpFill/>
          </p:grpSpPr>
          <p:sp>
            <p:nvSpPr>
              <p:cNvPr id="51" name="Rectangle 50"/>
              <p:cNvSpPr/>
              <p:nvPr userDrawn="1"/>
            </p:nvSpPr>
            <p:spPr>
              <a:xfrm>
                <a:off x="381000" y="-420223"/>
                <a:ext cx="3566160"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56" name="Rectangle 55"/>
              <p:cNvSpPr/>
              <p:nvPr userDrawn="1"/>
            </p:nvSpPr>
            <p:spPr>
              <a:xfrm>
                <a:off x="4312920" y="-420223"/>
                <a:ext cx="3566160"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57" name="Rectangle 56"/>
              <p:cNvSpPr/>
              <p:nvPr userDrawn="1"/>
            </p:nvSpPr>
            <p:spPr>
              <a:xfrm>
                <a:off x="8244840" y="-420223"/>
                <a:ext cx="3566160"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grpSp>
      <p:cxnSp>
        <p:nvCxnSpPr>
          <p:cNvPr id="59" name="Straight Connector 58"/>
          <p:cNvCxnSpPr/>
          <p:nvPr userDrawn="1"/>
        </p:nvCxnSpPr>
        <p:spPr>
          <a:xfrm>
            <a:off x="-670560" y="1371600"/>
            <a:ext cx="442205" cy="0"/>
          </a:xfrm>
          <a:prstGeom prst="line">
            <a:avLst/>
          </a:prstGeom>
          <a:ln w="12700">
            <a:solidFill>
              <a:srgbClr val="DEE4E8"/>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670560" y="1096963"/>
            <a:ext cx="442205" cy="0"/>
          </a:xfrm>
          <a:prstGeom prst="line">
            <a:avLst/>
          </a:prstGeom>
          <a:ln w="12700">
            <a:solidFill>
              <a:srgbClr val="DEE4E8"/>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81000" y="548352"/>
            <a:ext cx="11430000" cy="0"/>
          </a:xfrm>
          <a:prstGeom prst="line">
            <a:avLst/>
          </a:prstGeom>
          <a:ln w="6350">
            <a:solidFill>
              <a:srgbClr val="868686"/>
            </a:solidFill>
          </a:ln>
        </p:spPr>
        <p:style>
          <a:lnRef idx="1">
            <a:schemeClr val="accent1"/>
          </a:lnRef>
          <a:fillRef idx="0">
            <a:schemeClr val="accent1"/>
          </a:fillRef>
          <a:effectRef idx="0">
            <a:schemeClr val="accent1"/>
          </a:effectRef>
          <a:fontRef idx="minor">
            <a:schemeClr val="tx1"/>
          </a:fontRef>
        </p:style>
      </p:cxnSp>
      <p:grpSp>
        <p:nvGrpSpPr>
          <p:cNvPr id="7" name="Group 6" hidden="1"/>
          <p:cNvGrpSpPr/>
          <p:nvPr userDrawn="1"/>
        </p:nvGrpSpPr>
        <p:grpSpPr>
          <a:xfrm>
            <a:off x="-1881089" y="8729"/>
            <a:ext cx="1815367" cy="834637"/>
            <a:chOff x="-1390651" y="634"/>
            <a:chExt cx="1361525" cy="834637"/>
          </a:xfrm>
        </p:grpSpPr>
        <p:pic>
          <p:nvPicPr>
            <p:cNvPr id="66" name="ms logo 2">
              <a:extLst>
                <a:ext uri="{FF2B5EF4-FFF2-40B4-BE49-F238E27FC236}">
                  <a16:creationId xmlns:a16="http://schemas.microsoft.com/office/drawing/2014/main" id="{0C78702E-EE7B-2040-966E-13E4814FCD89}"/>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1390651" y="634"/>
              <a:ext cx="1361525" cy="318183"/>
            </a:xfrm>
            <a:prstGeom prst="rect">
              <a:avLst/>
            </a:prstGeom>
            <a:solidFill>
              <a:schemeClr val="accent2"/>
            </a:solidFill>
          </p:spPr>
        </p:pic>
        <p:pic>
          <p:nvPicPr>
            <p:cNvPr id="68" name="ms logo 1">
              <a:extLst>
                <a:ext uri="{FF2B5EF4-FFF2-40B4-BE49-F238E27FC236}">
                  <a16:creationId xmlns:a16="http://schemas.microsoft.com/office/drawing/2014/main" id="{0C78702E-EE7B-2040-966E-13E4814FCD89}"/>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1390651" y="517088"/>
              <a:ext cx="1361525" cy="318183"/>
            </a:xfrm>
            <a:prstGeom prst="rect">
              <a:avLst/>
            </a:prstGeom>
            <a:solidFill>
              <a:schemeClr val="accent2"/>
            </a:solidFill>
          </p:spPr>
        </p:pic>
      </p:grpSp>
      <p:sp>
        <p:nvSpPr>
          <p:cNvPr id="43" name="TextBox 42"/>
          <p:cNvSpPr txBox="1"/>
          <p:nvPr userDrawn="1"/>
        </p:nvSpPr>
        <p:spPr>
          <a:xfrm>
            <a:off x="381000" y="6618784"/>
            <a:ext cx="3779520" cy="138499"/>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cap="all" spc="40" baseline="0" dirty="0">
                <a:solidFill>
                  <a:schemeClr val="tx2"/>
                </a:solidFill>
                <a:latin typeface="+mn-lt"/>
                <a:ea typeface="Tahoma" panose="020B0604030504040204" pitchFamily="34" charset="0"/>
                <a:cs typeface="Arial" panose="020B0604020202020204" pitchFamily="34" charset="0"/>
              </a:rPr>
              <a:t>[ Innovation Architecture Learning Session ]</a:t>
            </a:r>
          </a:p>
        </p:txBody>
      </p:sp>
      <p:sp>
        <p:nvSpPr>
          <p:cNvPr id="52" name="TextBox 51"/>
          <p:cNvSpPr txBox="1"/>
          <p:nvPr userDrawn="1"/>
        </p:nvSpPr>
        <p:spPr>
          <a:xfrm>
            <a:off x="6697980" y="6618784"/>
            <a:ext cx="4876800" cy="138499"/>
          </a:xfrm>
          <a:prstGeom prst="rect">
            <a:avLst/>
          </a:prstGeom>
          <a:noFill/>
        </p:spPr>
        <p:txBody>
          <a:bodyPr wrap="square" lIns="0" tIns="0" rIns="0" bIns="0" rtlCol="0">
            <a:noAutofit/>
          </a:bodyPr>
          <a:lstStyle/>
          <a:p>
            <a:pPr algn="r">
              <a:tabLst/>
            </a:pPr>
            <a:r>
              <a:rPr lang="en-US" sz="800" b="0" kern="1200" cap="all" spc="40" baseline="0" dirty="0">
                <a:solidFill>
                  <a:schemeClr val="tx2"/>
                </a:solidFill>
                <a:latin typeface="+mn-lt"/>
                <a:ea typeface="Tahoma" panose="020B0604030504040204" pitchFamily="34" charset="0"/>
                <a:cs typeface="Arial" panose="020B0604020202020204" pitchFamily="34" charset="0"/>
              </a:rPr>
              <a:t>For internal use only</a:t>
            </a:r>
          </a:p>
        </p:txBody>
      </p:sp>
      <p:pic>
        <p:nvPicPr>
          <p:cNvPr id="54" name="Picture 53"/>
          <p:cNvPicPr>
            <a:picLocks noChangeAspect="1"/>
          </p:cNvPicPr>
          <p:nvPr userDrawn="1"/>
        </p:nvPicPr>
        <p:blipFill rotWithShape="1">
          <a:blip r:embed="rId26">
            <a:extLst>
              <a:ext uri="{28A0092B-C50C-407E-A947-70E740481C1C}">
                <a14:useLocalDpi xmlns:a14="http://schemas.microsoft.com/office/drawing/2010/main" val="0"/>
              </a:ext>
            </a:extLst>
          </a:blip>
          <a:srcRect l="12077" t="22224" r="37243" b="41174"/>
          <a:stretch/>
        </p:blipFill>
        <p:spPr>
          <a:xfrm>
            <a:off x="405763" y="137098"/>
            <a:ext cx="1207008" cy="327128"/>
          </a:xfrm>
          <a:prstGeom prst="rect">
            <a:avLst/>
          </a:prstGeom>
        </p:spPr>
      </p:pic>
    </p:spTree>
    <p:extLst>
      <p:ext uri="{BB962C8B-B14F-4D97-AF65-F5344CB8AC3E}">
        <p14:creationId xmlns:p14="http://schemas.microsoft.com/office/powerpoint/2010/main" val="4177190411"/>
      </p:ext>
    </p:extLst>
  </p:cSld>
  <p:clrMap bg1="lt1" tx1="dk1" bg2="lt2" tx2="dk2" accent1="accent1" accent2="accent2" accent3="accent3" accent4="accent4" accent5="accent5" accent6="accent6" hlink="hlink" folHlink="folHlink"/>
  <p:sldLayoutIdLst>
    <p:sldLayoutId id="2147484002" r:id="rId1"/>
    <p:sldLayoutId id="2147483999" r:id="rId2"/>
    <p:sldLayoutId id="2147484029" r:id="rId3"/>
    <p:sldLayoutId id="2147484032" r:id="rId4"/>
    <p:sldLayoutId id="2147484034" r:id="rId5"/>
    <p:sldLayoutId id="2147484033" r:id="rId6"/>
    <p:sldLayoutId id="2147484035" r:id="rId7"/>
    <p:sldLayoutId id="2147484036" r:id="rId8"/>
    <p:sldLayoutId id="2147484003" r:id="rId9"/>
    <p:sldLayoutId id="2147484027" r:id="rId10"/>
    <p:sldLayoutId id="2147484004" r:id="rId11"/>
    <p:sldLayoutId id="2147484005" r:id="rId12"/>
    <p:sldLayoutId id="2147484026" r:id="rId13"/>
    <p:sldLayoutId id="2147484006" r:id="rId14"/>
    <p:sldLayoutId id="2147484007" r:id="rId15"/>
    <p:sldLayoutId id="2147484009" r:id="rId16"/>
    <p:sldLayoutId id="2147484010" r:id="rId17"/>
    <p:sldLayoutId id="2147484025" r:id="rId18"/>
    <p:sldLayoutId id="2147484011" r:id="rId19"/>
    <p:sldLayoutId id="2147484012" r:id="rId20"/>
    <p:sldLayoutId id="2147484014" r:id="rId21"/>
    <p:sldLayoutId id="2147484015" r:id="rId22"/>
    <p:sldLayoutId id="2147484017" r:id="rId23"/>
  </p:sldLayoutIdLst>
  <p:hf sldNum="0" hdr="0" dt="0"/>
  <p:txStyles>
    <p:titleStyle>
      <a:lvl1pPr algn="l" defTabSz="914400" rtl="0" eaLnBrk="1" latinLnBrk="0" hangingPunct="1">
        <a:lnSpc>
          <a:spcPct val="100000"/>
        </a:lnSpc>
        <a:spcBef>
          <a:spcPts val="0"/>
        </a:spcBef>
        <a:spcAft>
          <a:spcPts val="0"/>
        </a:spcAft>
        <a:buNone/>
        <a:defRPr sz="2000" b="0" kern="1200" spc="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400"/>
        </a:spcBef>
        <a:spcAft>
          <a:spcPts val="0"/>
        </a:spcAft>
        <a:buClrTx/>
        <a:buFont typeface="Arial" panose="020B0604020202020204" pitchFamily="34" charset="0"/>
        <a:buChar char="​"/>
        <a:defRPr sz="1600" b="1" kern="1200" baseline="0">
          <a:solidFill>
            <a:schemeClr val="accent1"/>
          </a:solidFill>
          <a:latin typeface="+mn-lt"/>
          <a:ea typeface="+mn-ea"/>
          <a:cs typeface="+mn-cs"/>
        </a:defRPr>
      </a:lvl1pPr>
      <a:lvl2pPr marL="0" indent="0" algn="l" defTabSz="914400" rtl="0" eaLnBrk="1" latinLnBrk="0" hangingPunct="1">
        <a:lnSpc>
          <a:spcPct val="120000"/>
        </a:lnSpc>
        <a:spcBef>
          <a:spcPts val="1000"/>
        </a:spcBef>
        <a:spcAft>
          <a:spcPts val="0"/>
        </a:spcAft>
        <a:buClrTx/>
        <a:buFont typeface="Arial" panose="020B0604020202020204" pitchFamily="34" charset="0"/>
        <a:buChar char="​"/>
        <a:defRPr sz="1600" kern="1200" baseline="0">
          <a:solidFill>
            <a:schemeClr val="tx1"/>
          </a:solidFill>
          <a:latin typeface="+mn-lt"/>
          <a:ea typeface="+mn-ea"/>
          <a:cs typeface="+mn-cs"/>
        </a:defRPr>
      </a:lvl2pPr>
      <a:lvl3pPr marL="227013" indent="-227013" algn="l" defTabSz="914400" rtl="0" eaLnBrk="1" latinLnBrk="0" hangingPunct="1">
        <a:lnSpc>
          <a:spcPct val="120000"/>
        </a:lnSpc>
        <a:spcBef>
          <a:spcPts val="400"/>
        </a:spcBef>
        <a:spcAft>
          <a:spcPts val="0"/>
        </a:spcAft>
        <a:buClr>
          <a:schemeClr val="tx1"/>
        </a:buClr>
        <a:buFont typeface="Arial" panose="020B0604020202020204" pitchFamily="34" charset="0"/>
        <a:buChar char="•"/>
        <a:defRPr sz="1600" kern="1200" baseline="0">
          <a:solidFill>
            <a:schemeClr val="tx1"/>
          </a:solidFill>
          <a:latin typeface="+mn-lt"/>
          <a:ea typeface="+mn-ea"/>
          <a:cs typeface="+mn-cs"/>
        </a:defRPr>
      </a:lvl3pPr>
      <a:lvl4pPr marL="461963" indent="-234950" algn="l" defTabSz="914400" rtl="0" eaLnBrk="1" latinLnBrk="0" hangingPunct="1">
        <a:lnSpc>
          <a:spcPct val="120000"/>
        </a:lnSpc>
        <a:spcBef>
          <a:spcPts val="400"/>
        </a:spcBef>
        <a:spcAft>
          <a:spcPts val="0"/>
        </a:spcAft>
        <a:buClr>
          <a:schemeClr val="tx1"/>
        </a:buClr>
        <a:buFont typeface="Arial" panose="020B0604020202020204" pitchFamily="34" charset="0"/>
        <a:buChar char="–"/>
        <a:defRPr sz="1600" kern="1200" baseline="0">
          <a:solidFill>
            <a:schemeClr val="tx1"/>
          </a:solidFill>
          <a:latin typeface="+mn-lt"/>
          <a:ea typeface="+mn-ea"/>
          <a:cs typeface="+mn-cs"/>
        </a:defRPr>
      </a:lvl4pPr>
      <a:lvl5pPr marL="687388" indent="-225425" algn="l" defTabSz="914400" rtl="0" eaLnBrk="1" latinLnBrk="0" hangingPunct="1">
        <a:lnSpc>
          <a:spcPct val="120000"/>
        </a:lnSpc>
        <a:spcBef>
          <a:spcPts val="400"/>
        </a:spcBef>
        <a:spcAft>
          <a:spcPts val="0"/>
        </a:spcAft>
        <a:buClr>
          <a:schemeClr val="tx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100" kern="1200">
          <a:solidFill>
            <a:schemeClr val="tx1"/>
          </a:solidFill>
          <a:latin typeface="+mn-lt"/>
          <a:ea typeface="+mn-ea"/>
          <a:cs typeface="+mn-cs"/>
        </a:defRPr>
      </a:lvl6pPr>
      <a:lvl7pPr marL="2743200" algn="l" defTabSz="914400" rtl="0" eaLnBrk="1" latinLnBrk="0" hangingPunct="1">
        <a:defRPr sz="1100" kern="1200">
          <a:solidFill>
            <a:schemeClr val="tx1"/>
          </a:solidFill>
          <a:latin typeface="+mn-lt"/>
          <a:ea typeface="+mn-ea"/>
          <a:cs typeface="+mn-cs"/>
        </a:defRPr>
      </a:lvl7pPr>
      <a:lvl8pPr marL="3200400" algn="l" defTabSz="914400" rtl="0" eaLnBrk="1" latinLnBrk="0" hangingPunct="1">
        <a:defRPr sz="1100" kern="1200">
          <a:solidFill>
            <a:schemeClr val="tx1"/>
          </a:solidFill>
          <a:latin typeface="+mn-lt"/>
          <a:ea typeface="+mn-ea"/>
          <a:cs typeface="+mn-cs"/>
        </a:defRPr>
      </a:lvl8pPr>
      <a:lvl9pPr marL="3657600" algn="l" defTabSz="914400"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39" userDrawn="1">
          <p15:clr>
            <a:srgbClr val="F26B43"/>
          </p15:clr>
        </p15:guide>
        <p15:guide id="3" pos="2486" userDrawn="1">
          <p15:clr>
            <a:srgbClr val="F26B43"/>
          </p15:clr>
        </p15:guide>
        <p15:guide id="4" pos="2098" userDrawn="1">
          <p15:clr>
            <a:srgbClr val="F26B43"/>
          </p15:clr>
        </p15:guide>
        <p15:guide id="5" pos="1867" userDrawn="1">
          <p15:clr>
            <a:srgbClr val="F26B43"/>
          </p15:clr>
        </p15:guide>
        <p15:guide id="6" pos="2717" userDrawn="1">
          <p15:clr>
            <a:srgbClr val="F26B43"/>
          </p15:clr>
        </p15:guide>
        <p15:guide id="7" pos="3723" userDrawn="1">
          <p15:clr>
            <a:srgbClr val="F26B43"/>
          </p15:clr>
        </p15:guide>
        <p15:guide id="8" pos="3954" userDrawn="1">
          <p15:clr>
            <a:srgbClr val="F26B43"/>
          </p15:clr>
        </p15:guide>
        <p15:guide id="9" pos="4958" userDrawn="1">
          <p15:clr>
            <a:srgbClr val="F26B43"/>
          </p15:clr>
        </p15:guide>
        <p15:guide id="10" pos="5194" userDrawn="1">
          <p15:clr>
            <a:srgbClr val="F26B43"/>
          </p15:clr>
        </p15:guide>
        <p15:guide id="11" pos="5582" userDrawn="1">
          <p15:clr>
            <a:srgbClr val="F26B43"/>
          </p15:clr>
        </p15:guide>
        <p15:guide id="12" pos="5808" userDrawn="1">
          <p15:clr>
            <a:srgbClr val="F26B43"/>
          </p15:clr>
        </p15:guide>
        <p15:guide id="13" orient="horz" pos="1062" userDrawn="1">
          <p15:clr>
            <a:srgbClr val="F26B43"/>
          </p15:clr>
        </p15:guide>
        <p15:guide id="14"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048" y="777240"/>
            <a:ext cx="11189208" cy="307777"/>
          </a:xfrm>
          <a:prstGeom prst="rect">
            <a:avLst/>
          </a:prstGeom>
        </p:spPr>
        <p:txBody>
          <a:bodyPr vert="horz" wrap="square" lIns="0" tIns="0" rIns="0" bIns="0" rtlCol="0" anchor="t" anchorCtr="0">
            <a:spAutoFit/>
          </a:bodyPr>
          <a:lstStyle/>
          <a:p>
            <a:r>
              <a:rPr lang="en-US" dirty="0"/>
              <a:t>Click to edit add title</a:t>
            </a:r>
          </a:p>
        </p:txBody>
      </p:sp>
      <p:sp>
        <p:nvSpPr>
          <p:cNvPr id="3" name="Text Placeholder 2"/>
          <p:cNvSpPr>
            <a:spLocks noGrp="1"/>
          </p:cNvSpPr>
          <p:nvPr>
            <p:ph type="body" idx="1"/>
          </p:nvPr>
        </p:nvSpPr>
        <p:spPr>
          <a:xfrm>
            <a:off x="380995" y="1691640"/>
            <a:ext cx="11428417" cy="455676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a:xfrm>
            <a:off x="381000" y="6546568"/>
            <a:ext cx="11430000" cy="0"/>
          </a:xfrm>
          <a:prstGeom prst="line">
            <a:avLst/>
          </a:prstGeom>
          <a:ln w="6350">
            <a:solidFill>
              <a:srgbClr val="868686"/>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610659" y="7066280"/>
            <a:ext cx="10966659" cy="369332"/>
            <a:chOff x="457994" y="7066280"/>
            <a:chExt cx="8224994" cy="914400"/>
          </a:xfrm>
        </p:grpSpPr>
        <p:cxnSp>
          <p:nvCxnSpPr>
            <p:cNvPr id="13" name="Straight Connector 12"/>
            <p:cNvCxnSpPr/>
            <p:nvPr userDrawn="1"/>
          </p:nvCxnSpPr>
          <p:spPr>
            <a:xfrm>
              <a:off x="457994" y="7066280"/>
              <a:ext cx="0" cy="914400"/>
            </a:xfrm>
            <a:prstGeom prst="line">
              <a:avLst/>
            </a:prstGeom>
            <a:ln w="12700">
              <a:solidFill>
                <a:srgbClr val="DEE4E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682988" y="7066280"/>
              <a:ext cx="0" cy="914400"/>
            </a:xfrm>
            <a:prstGeom prst="line">
              <a:avLst/>
            </a:prstGeom>
            <a:ln w="12700">
              <a:solidFill>
                <a:srgbClr val="DEE4E8"/>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824864" y="-452043"/>
            <a:ext cx="1205866" cy="369332"/>
          </a:xfrm>
          <a:prstGeom prst="rect">
            <a:avLst/>
          </a:prstGeom>
          <a:noFill/>
        </p:spPr>
        <p:txBody>
          <a:bodyPr wrap="square" rtlCol="0">
            <a:spAutoFit/>
          </a:bodyPr>
          <a:lstStyle/>
          <a:p>
            <a:pPr algn="r"/>
            <a:r>
              <a:rPr lang="en-US" sz="900" b="1" baseline="0" dirty="0">
                <a:solidFill>
                  <a:schemeClr val="bg2"/>
                </a:solidFill>
              </a:rPr>
              <a:t>No content left</a:t>
            </a:r>
            <a:br>
              <a:rPr lang="en-US" sz="900" b="1" baseline="0" dirty="0">
                <a:solidFill>
                  <a:schemeClr val="bg2"/>
                </a:solidFill>
              </a:rPr>
            </a:br>
            <a:r>
              <a:rPr lang="en-US" sz="900" b="1" baseline="0" dirty="0">
                <a:solidFill>
                  <a:schemeClr val="bg2"/>
                </a:solidFill>
              </a:rPr>
              <a:t>of this line</a:t>
            </a:r>
          </a:p>
        </p:txBody>
      </p:sp>
      <p:sp>
        <p:nvSpPr>
          <p:cNvPr id="20" name="TextBox 19"/>
          <p:cNvSpPr txBox="1"/>
          <p:nvPr/>
        </p:nvSpPr>
        <p:spPr>
          <a:xfrm>
            <a:off x="-395264" y="7066280"/>
            <a:ext cx="992579" cy="369332"/>
          </a:xfrm>
          <a:prstGeom prst="rect">
            <a:avLst/>
          </a:prstGeom>
          <a:noFill/>
        </p:spPr>
        <p:txBody>
          <a:bodyPr wrap="none" rtlCol="0">
            <a:spAutoFit/>
          </a:bodyPr>
          <a:lstStyle/>
          <a:p>
            <a:pPr algn="r"/>
            <a:r>
              <a:rPr lang="en-US" sz="900" b="1" baseline="0" dirty="0">
                <a:solidFill>
                  <a:schemeClr val="bg2"/>
                </a:solidFill>
              </a:rPr>
              <a:t>No content left</a:t>
            </a:r>
            <a:br>
              <a:rPr lang="en-US" sz="900" b="1" baseline="0" dirty="0">
                <a:solidFill>
                  <a:schemeClr val="bg2"/>
                </a:solidFill>
              </a:rPr>
            </a:br>
            <a:r>
              <a:rPr lang="en-US" sz="900" b="1" baseline="0" dirty="0">
                <a:solidFill>
                  <a:schemeClr val="bg2"/>
                </a:solidFill>
              </a:rPr>
              <a:t>of this line</a:t>
            </a:r>
          </a:p>
        </p:txBody>
      </p:sp>
      <p:sp>
        <p:nvSpPr>
          <p:cNvPr id="21" name="TextBox 20"/>
          <p:cNvSpPr txBox="1"/>
          <p:nvPr/>
        </p:nvSpPr>
        <p:spPr>
          <a:xfrm>
            <a:off x="11812749" y="-452043"/>
            <a:ext cx="1075936" cy="369332"/>
          </a:xfrm>
          <a:prstGeom prst="rect">
            <a:avLst/>
          </a:prstGeom>
          <a:noFill/>
        </p:spPr>
        <p:txBody>
          <a:bodyPr wrap="none" rtlCol="0">
            <a:spAutoFit/>
          </a:bodyPr>
          <a:lstStyle/>
          <a:p>
            <a:pPr algn="l"/>
            <a:r>
              <a:rPr lang="en-US" sz="900" b="1" baseline="0" dirty="0">
                <a:solidFill>
                  <a:schemeClr val="bg2"/>
                </a:solidFill>
              </a:rPr>
              <a:t>No content right</a:t>
            </a:r>
            <a:br>
              <a:rPr lang="en-US" sz="900" b="1" baseline="0" dirty="0">
                <a:solidFill>
                  <a:schemeClr val="bg2"/>
                </a:solidFill>
              </a:rPr>
            </a:br>
            <a:r>
              <a:rPr lang="en-US" sz="900" b="1" baseline="0" dirty="0">
                <a:solidFill>
                  <a:schemeClr val="bg2"/>
                </a:solidFill>
              </a:rPr>
              <a:t>of this line</a:t>
            </a:r>
          </a:p>
        </p:txBody>
      </p:sp>
      <p:sp>
        <p:nvSpPr>
          <p:cNvPr id="22" name="TextBox 21"/>
          <p:cNvSpPr txBox="1"/>
          <p:nvPr/>
        </p:nvSpPr>
        <p:spPr>
          <a:xfrm>
            <a:off x="11590867" y="7066280"/>
            <a:ext cx="1075936" cy="369332"/>
          </a:xfrm>
          <a:prstGeom prst="rect">
            <a:avLst/>
          </a:prstGeom>
          <a:noFill/>
        </p:spPr>
        <p:txBody>
          <a:bodyPr wrap="none" rtlCol="0">
            <a:spAutoFit/>
          </a:bodyPr>
          <a:lstStyle/>
          <a:p>
            <a:pPr algn="l"/>
            <a:r>
              <a:rPr lang="en-US" sz="900" b="1" baseline="0" dirty="0">
                <a:solidFill>
                  <a:schemeClr val="bg2"/>
                </a:solidFill>
              </a:rPr>
              <a:t>No content right</a:t>
            </a:r>
            <a:br>
              <a:rPr lang="en-US" sz="900" b="1" baseline="0" dirty="0">
                <a:solidFill>
                  <a:schemeClr val="bg2"/>
                </a:solidFill>
              </a:rPr>
            </a:br>
            <a:r>
              <a:rPr lang="en-US" sz="900" b="1" baseline="0" dirty="0">
                <a:solidFill>
                  <a:schemeClr val="bg2"/>
                </a:solidFill>
              </a:rPr>
              <a:t>of this line</a:t>
            </a:r>
          </a:p>
        </p:txBody>
      </p:sp>
      <p:grpSp>
        <p:nvGrpSpPr>
          <p:cNvPr id="33" name="Group 32"/>
          <p:cNvGrpSpPr/>
          <p:nvPr/>
        </p:nvGrpSpPr>
        <p:grpSpPr>
          <a:xfrm>
            <a:off x="-1217941" y="1691454"/>
            <a:ext cx="989587" cy="340739"/>
            <a:chOff x="-913456" y="1554480"/>
            <a:chExt cx="742190" cy="340739"/>
          </a:xfrm>
        </p:grpSpPr>
        <p:sp>
          <p:nvSpPr>
            <p:cNvPr id="23" name="TextBox 22"/>
            <p:cNvSpPr txBox="1"/>
            <p:nvPr userDrawn="1"/>
          </p:nvSpPr>
          <p:spPr>
            <a:xfrm>
              <a:off x="-792571" y="1645920"/>
              <a:ext cx="620363" cy="249299"/>
            </a:xfrm>
            <a:prstGeom prst="rect">
              <a:avLst/>
            </a:prstGeom>
            <a:noFill/>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sz="900" dirty="0">
                  <a:solidFill>
                    <a:schemeClr val="bg2"/>
                  </a:solidFill>
                </a:rPr>
                <a:t>Place content</a:t>
              </a:r>
              <a:br>
                <a:rPr lang="en-US" sz="900" dirty="0">
                  <a:solidFill>
                    <a:schemeClr val="bg2"/>
                  </a:solidFill>
                </a:rPr>
              </a:br>
              <a:r>
                <a:rPr lang="en-US" sz="900" dirty="0">
                  <a:solidFill>
                    <a:schemeClr val="bg2"/>
                  </a:solidFill>
                </a:rPr>
                <a:t>below  this line</a:t>
              </a:r>
            </a:p>
          </p:txBody>
        </p:sp>
        <p:cxnSp>
          <p:nvCxnSpPr>
            <p:cNvPr id="16" name="Straight Connector 15"/>
            <p:cNvCxnSpPr/>
            <p:nvPr userDrawn="1"/>
          </p:nvCxnSpPr>
          <p:spPr>
            <a:xfrm>
              <a:off x="-913456" y="1554480"/>
              <a:ext cx="7421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2496797" y="1691454"/>
            <a:ext cx="989588" cy="368756"/>
            <a:chOff x="9372600" y="1554163"/>
            <a:chExt cx="742191" cy="368756"/>
          </a:xfrm>
        </p:grpSpPr>
        <p:cxnSp>
          <p:nvCxnSpPr>
            <p:cNvPr id="18" name="Straight Connector 17"/>
            <p:cNvCxnSpPr/>
            <p:nvPr userDrawn="1"/>
          </p:nvCxnSpPr>
          <p:spPr>
            <a:xfrm>
              <a:off x="9372600" y="1554163"/>
              <a:ext cx="7421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userDrawn="1"/>
          </p:nvSpPr>
          <p:spPr>
            <a:xfrm>
              <a:off x="9372600" y="1645920"/>
              <a:ext cx="596317" cy="276999"/>
            </a:xfrm>
            <a:prstGeom prst="rect">
              <a:avLst/>
            </a:prstGeom>
            <a:noFill/>
          </p:spPr>
          <p:txBody>
            <a:bodyPr wrap="none" lIns="0" tIns="0" rIns="0" bIns="0" rtlCol="0">
              <a:spAutoFit/>
            </a:bodyPr>
            <a:lstStyle/>
            <a:p>
              <a:pPr algn="l"/>
              <a:r>
                <a:rPr lang="en-US" sz="900" b="1" baseline="0" dirty="0">
                  <a:solidFill>
                    <a:schemeClr val="bg2"/>
                  </a:solidFill>
                </a:rPr>
                <a:t>Place content</a:t>
              </a:r>
              <a:br>
                <a:rPr lang="en-US" sz="900" b="1" baseline="0" dirty="0">
                  <a:solidFill>
                    <a:schemeClr val="bg2"/>
                  </a:solidFill>
                </a:rPr>
              </a:br>
              <a:r>
                <a:rPr lang="en-US" sz="900" b="1" baseline="0" dirty="0">
                  <a:solidFill>
                    <a:schemeClr val="bg2"/>
                  </a:solidFill>
                </a:rPr>
                <a:t>below this line</a:t>
              </a:r>
            </a:p>
          </p:txBody>
        </p:sp>
      </p:grpSp>
      <p:sp>
        <p:nvSpPr>
          <p:cNvPr id="39" name="TextBox 38"/>
          <p:cNvSpPr txBox="1"/>
          <p:nvPr userDrawn="1"/>
        </p:nvSpPr>
        <p:spPr>
          <a:xfrm>
            <a:off x="11685966" y="6626478"/>
            <a:ext cx="125034" cy="123111"/>
          </a:xfrm>
          <a:prstGeom prst="rect">
            <a:avLst/>
          </a:prstGeom>
          <a:noFill/>
          <a:ln>
            <a:solidFill>
              <a:schemeClr val="bg1"/>
            </a:solidFill>
          </a:ln>
        </p:spPr>
        <p:txBody>
          <a:bodyPr wrap="none" lIns="0" tIns="0" rIns="0" bIns="0" rtlCol="0">
            <a:spAutoFit/>
          </a:bodyPr>
          <a:lstStyle/>
          <a:p>
            <a:pPr algn="r"/>
            <a:fld id="{E6667446-6A31-49F1-98F7-C685150C1F9A}" type="slidenum">
              <a:rPr lang="en-US" sz="800" smtClean="0">
                <a:solidFill>
                  <a:srgbClr val="868686"/>
                </a:solidFill>
                <a:latin typeface="+mj-lt"/>
              </a:rPr>
              <a:pPr algn="r"/>
              <a:t>‹#›</a:t>
            </a:fld>
            <a:endParaRPr lang="en-US" sz="800" dirty="0">
              <a:solidFill>
                <a:srgbClr val="868686"/>
              </a:solidFill>
              <a:latin typeface="+mj-lt"/>
            </a:endParaRPr>
          </a:p>
        </p:txBody>
      </p:sp>
      <p:cxnSp>
        <p:nvCxnSpPr>
          <p:cNvPr id="42" name="Straight Connector 41"/>
          <p:cNvCxnSpPr/>
          <p:nvPr userDrawn="1"/>
        </p:nvCxnSpPr>
        <p:spPr>
          <a:xfrm>
            <a:off x="-1217942" y="6491922"/>
            <a:ext cx="98958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userDrawn="1"/>
        </p:nvSpPr>
        <p:spPr>
          <a:xfrm>
            <a:off x="-1345302" y="6195632"/>
            <a:ext cx="1115690" cy="249299"/>
          </a:xfrm>
          <a:prstGeom prst="rect">
            <a:avLst/>
          </a:prstGeom>
          <a:noFill/>
          <a:ln>
            <a:noFill/>
          </a:ln>
        </p:spPr>
        <p:txBody>
          <a:bodyPr wrap="none" lIns="0" tIns="0" rIns="0" bIns="0" rtlCol="0" anchor="b" anchorCtr="0">
            <a:spAutoFit/>
          </a:bodyPr>
          <a:lstStyle>
            <a:defPPr>
              <a:defRPr lang="en-US"/>
            </a:defPPr>
            <a:lvl1pPr>
              <a:defRPr sz="900" b="1" baseline="0">
                <a:solidFill>
                  <a:srgbClr val="A2A2A2"/>
                </a:solidFill>
              </a:defRPr>
            </a:lvl1pPr>
          </a:lstStyle>
          <a:p>
            <a:pPr lvl="0" algn="r">
              <a:lnSpc>
                <a:spcPct val="90000"/>
              </a:lnSpc>
            </a:pPr>
            <a:r>
              <a:rPr lang="en-US" sz="900" dirty="0">
                <a:solidFill>
                  <a:schemeClr val="bg2"/>
                </a:solidFill>
              </a:rPr>
              <a:t>Source and</a:t>
            </a:r>
            <a:br>
              <a:rPr lang="en-US" sz="900" dirty="0">
                <a:solidFill>
                  <a:schemeClr val="bg2"/>
                </a:solidFill>
              </a:rPr>
            </a:br>
            <a:r>
              <a:rPr lang="en-US" sz="900" dirty="0">
                <a:solidFill>
                  <a:schemeClr val="bg2"/>
                </a:solidFill>
              </a:rPr>
              <a:t>Footnotes Guideline</a:t>
            </a:r>
          </a:p>
        </p:txBody>
      </p:sp>
      <p:cxnSp>
        <p:nvCxnSpPr>
          <p:cNvPr id="11" name="Straight Connector 10"/>
          <p:cNvCxnSpPr/>
          <p:nvPr/>
        </p:nvCxnSpPr>
        <p:spPr>
          <a:xfrm>
            <a:off x="11577317" y="-430530"/>
            <a:ext cx="0" cy="257835"/>
          </a:xfrm>
          <a:prstGeom prst="line">
            <a:avLst/>
          </a:prstGeom>
          <a:ln w="12700">
            <a:solidFill>
              <a:srgbClr val="DEE4E8"/>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userDrawn="1"/>
        </p:nvGrpSpPr>
        <p:grpSpPr>
          <a:xfrm>
            <a:off x="381000" y="-335280"/>
            <a:ext cx="11430000" cy="256038"/>
            <a:chOff x="381000" y="-408793"/>
            <a:chExt cx="11430000" cy="329551"/>
          </a:xfrm>
          <a:solidFill>
            <a:srgbClr val="969696"/>
          </a:solidFill>
        </p:grpSpPr>
        <p:grpSp>
          <p:nvGrpSpPr>
            <p:cNvPr id="30" name="Group 29"/>
            <p:cNvGrpSpPr/>
            <p:nvPr userDrawn="1"/>
          </p:nvGrpSpPr>
          <p:grpSpPr>
            <a:xfrm>
              <a:off x="381000" y="-291802"/>
              <a:ext cx="11430000" cy="95570"/>
              <a:chOff x="381000" y="-450474"/>
              <a:chExt cx="11430000" cy="95570"/>
            </a:xfrm>
            <a:grpFill/>
          </p:grpSpPr>
          <p:sp>
            <p:nvSpPr>
              <p:cNvPr id="4" name="Rectangle 3"/>
              <p:cNvSpPr/>
              <p:nvPr userDrawn="1"/>
            </p:nvSpPr>
            <p:spPr>
              <a:xfrm>
                <a:off x="381000" y="-437027"/>
                <a:ext cx="2587752"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5" name="Rectangle 44"/>
              <p:cNvSpPr/>
              <p:nvPr userDrawn="1"/>
            </p:nvSpPr>
            <p:spPr>
              <a:xfrm>
                <a:off x="3325368" y="-437027"/>
                <a:ext cx="2587752"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6" name="Rectangle 45"/>
              <p:cNvSpPr/>
              <p:nvPr userDrawn="1"/>
            </p:nvSpPr>
            <p:spPr>
              <a:xfrm>
                <a:off x="6278880" y="-437027"/>
                <a:ext cx="2587752"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47" name="Rectangle 46"/>
              <p:cNvSpPr/>
              <p:nvPr userDrawn="1"/>
            </p:nvSpPr>
            <p:spPr>
              <a:xfrm>
                <a:off x="9223248" y="-450474"/>
                <a:ext cx="2587752"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grpSp>
          <p:nvGrpSpPr>
            <p:cNvPr id="34" name="Group 33"/>
            <p:cNvGrpSpPr/>
            <p:nvPr userDrawn="1"/>
          </p:nvGrpSpPr>
          <p:grpSpPr>
            <a:xfrm>
              <a:off x="381000" y="-161365"/>
              <a:ext cx="11430000" cy="82123"/>
              <a:chOff x="381000" y="-161365"/>
              <a:chExt cx="11430000" cy="82123"/>
            </a:xfrm>
            <a:grpFill/>
          </p:grpSpPr>
          <p:sp>
            <p:nvSpPr>
              <p:cNvPr id="49" name="Rectangle 48"/>
              <p:cNvSpPr/>
              <p:nvPr userDrawn="1"/>
            </p:nvSpPr>
            <p:spPr>
              <a:xfrm>
                <a:off x="381000" y="-161365"/>
                <a:ext cx="5532120"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50" name="Rectangle 49"/>
              <p:cNvSpPr/>
              <p:nvPr userDrawn="1"/>
            </p:nvSpPr>
            <p:spPr>
              <a:xfrm>
                <a:off x="6278880" y="-161365"/>
                <a:ext cx="5532120"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grpSp>
          <p:nvGrpSpPr>
            <p:cNvPr id="31" name="Group 30"/>
            <p:cNvGrpSpPr/>
            <p:nvPr userDrawn="1"/>
          </p:nvGrpSpPr>
          <p:grpSpPr>
            <a:xfrm>
              <a:off x="381000" y="-408793"/>
              <a:ext cx="11430000" cy="82123"/>
              <a:chOff x="381000" y="-420223"/>
              <a:chExt cx="11430000" cy="82123"/>
            </a:xfrm>
            <a:grpFill/>
          </p:grpSpPr>
          <p:sp>
            <p:nvSpPr>
              <p:cNvPr id="51" name="Rectangle 50"/>
              <p:cNvSpPr/>
              <p:nvPr userDrawn="1"/>
            </p:nvSpPr>
            <p:spPr>
              <a:xfrm>
                <a:off x="381000" y="-420223"/>
                <a:ext cx="3566160"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56" name="Rectangle 55"/>
              <p:cNvSpPr/>
              <p:nvPr userDrawn="1"/>
            </p:nvSpPr>
            <p:spPr>
              <a:xfrm>
                <a:off x="4312920" y="-420223"/>
                <a:ext cx="3566160"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57" name="Rectangle 56"/>
              <p:cNvSpPr/>
              <p:nvPr userDrawn="1"/>
            </p:nvSpPr>
            <p:spPr>
              <a:xfrm>
                <a:off x="8244840" y="-420223"/>
                <a:ext cx="3566160" cy="821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grpSp>
      </p:grpSp>
      <p:cxnSp>
        <p:nvCxnSpPr>
          <p:cNvPr id="59" name="Straight Connector 58"/>
          <p:cNvCxnSpPr/>
          <p:nvPr userDrawn="1"/>
        </p:nvCxnSpPr>
        <p:spPr>
          <a:xfrm>
            <a:off x="-670560" y="1371600"/>
            <a:ext cx="442205" cy="0"/>
          </a:xfrm>
          <a:prstGeom prst="line">
            <a:avLst/>
          </a:prstGeom>
          <a:ln w="12700">
            <a:solidFill>
              <a:srgbClr val="DEE4E8"/>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670560" y="1096963"/>
            <a:ext cx="442205" cy="0"/>
          </a:xfrm>
          <a:prstGeom prst="line">
            <a:avLst/>
          </a:prstGeom>
          <a:ln w="12700">
            <a:solidFill>
              <a:srgbClr val="DEE4E8"/>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81000" y="548352"/>
            <a:ext cx="11430000" cy="0"/>
          </a:xfrm>
          <a:prstGeom prst="line">
            <a:avLst/>
          </a:prstGeom>
          <a:ln w="6350">
            <a:solidFill>
              <a:srgbClr val="868686"/>
            </a:solidFill>
          </a:ln>
        </p:spPr>
        <p:style>
          <a:lnRef idx="1">
            <a:schemeClr val="accent1"/>
          </a:lnRef>
          <a:fillRef idx="0">
            <a:schemeClr val="accent1"/>
          </a:fillRef>
          <a:effectRef idx="0">
            <a:schemeClr val="accent1"/>
          </a:effectRef>
          <a:fontRef idx="minor">
            <a:schemeClr val="tx1"/>
          </a:fontRef>
        </p:style>
      </p:cxnSp>
      <p:grpSp>
        <p:nvGrpSpPr>
          <p:cNvPr id="7" name="Group 6" hidden="1"/>
          <p:cNvGrpSpPr/>
          <p:nvPr userDrawn="1"/>
        </p:nvGrpSpPr>
        <p:grpSpPr>
          <a:xfrm>
            <a:off x="-1881089" y="8729"/>
            <a:ext cx="1815367" cy="834637"/>
            <a:chOff x="-1390651" y="634"/>
            <a:chExt cx="1361525" cy="834637"/>
          </a:xfrm>
        </p:grpSpPr>
        <p:pic>
          <p:nvPicPr>
            <p:cNvPr id="66" name="ms logo 2">
              <a:extLst>
                <a:ext uri="{FF2B5EF4-FFF2-40B4-BE49-F238E27FC236}">
                  <a16:creationId xmlns:a16="http://schemas.microsoft.com/office/drawing/2014/main" id="{0C78702E-EE7B-2040-966E-13E4814FCD89}"/>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1390651" y="634"/>
              <a:ext cx="1361525" cy="318183"/>
            </a:xfrm>
            <a:prstGeom prst="rect">
              <a:avLst/>
            </a:prstGeom>
            <a:solidFill>
              <a:schemeClr val="accent2"/>
            </a:solidFill>
          </p:spPr>
        </p:pic>
        <p:pic>
          <p:nvPicPr>
            <p:cNvPr id="68" name="ms logo 1">
              <a:extLst>
                <a:ext uri="{FF2B5EF4-FFF2-40B4-BE49-F238E27FC236}">
                  <a16:creationId xmlns:a16="http://schemas.microsoft.com/office/drawing/2014/main" id="{0C78702E-EE7B-2040-966E-13E4814FCD89}"/>
                </a:ext>
              </a:extLst>
            </p:cNvPr>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a:off x="-1390651" y="517088"/>
              <a:ext cx="1361525" cy="318183"/>
            </a:xfrm>
            <a:prstGeom prst="rect">
              <a:avLst/>
            </a:prstGeom>
            <a:solidFill>
              <a:schemeClr val="accent2"/>
            </a:solidFill>
          </p:spPr>
        </p:pic>
      </p:grpSp>
      <p:sp>
        <p:nvSpPr>
          <p:cNvPr id="43" name="TextBox 42"/>
          <p:cNvSpPr txBox="1"/>
          <p:nvPr userDrawn="1"/>
        </p:nvSpPr>
        <p:spPr>
          <a:xfrm>
            <a:off x="381000" y="6618784"/>
            <a:ext cx="3779520" cy="138499"/>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kern="1200" cap="all" spc="40" baseline="0" dirty="0">
                <a:solidFill>
                  <a:schemeClr val="tx2"/>
                </a:solidFill>
                <a:latin typeface="+mn-lt"/>
                <a:ea typeface="Tahoma" panose="020B0604030504040204" pitchFamily="34" charset="0"/>
                <a:cs typeface="Arial" panose="020B0604020202020204" pitchFamily="34" charset="0"/>
              </a:rPr>
              <a:t>[ Bi-Weekly Tax force Demo ]</a:t>
            </a:r>
          </a:p>
        </p:txBody>
      </p:sp>
      <p:sp>
        <p:nvSpPr>
          <p:cNvPr id="52" name="TextBox 51"/>
          <p:cNvSpPr txBox="1"/>
          <p:nvPr userDrawn="1"/>
        </p:nvSpPr>
        <p:spPr>
          <a:xfrm>
            <a:off x="6697980" y="6618784"/>
            <a:ext cx="4876800" cy="138499"/>
          </a:xfrm>
          <a:prstGeom prst="rect">
            <a:avLst/>
          </a:prstGeom>
          <a:noFill/>
        </p:spPr>
        <p:txBody>
          <a:bodyPr wrap="square" lIns="0" tIns="0" rIns="0" bIns="0" rtlCol="0">
            <a:noAutofit/>
          </a:bodyPr>
          <a:lstStyle/>
          <a:p>
            <a:pPr algn="r">
              <a:tabLst/>
            </a:pPr>
            <a:r>
              <a:rPr lang="en-US" sz="800" b="0" kern="1200" cap="all" spc="40" baseline="0" dirty="0">
                <a:solidFill>
                  <a:schemeClr val="tx2"/>
                </a:solidFill>
                <a:latin typeface="+mn-lt"/>
                <a:ea typeface="Tahoma" panose="020B0604030504040204" pitchFamily="34" charset="0"/>
                <a:cs typeface="Arial" panose="020B0604020202020204" pitchFamily="34" charset="0"/>
              </a:rPr>
              <a:t>For internal use only</a:t>
            </a:r>
          </a:p>
        </p:txBody>
      </p:sp>
      <p:pic>
        <p:nvPicPr>
          <p:cNvPr id="54" name="Picture 53"/>
          <p:cNvPicPr>
            <a:picLocks noChangeAspect="1"/>
          </p:cNvPicPr>
          <p:nvPr userDrawn="1"/>
        </p:nvPicPr>
        <p:blipFill rotWithShape="1">
          <a:blip r:embed="rId26">
            <a:extLst>
              <a:ext uri="{28A0092B-C50C-407E-A947-70E740481C1C}">
                <a14:useLocalDpi xmlns:a14="http://schemas.microsoft.com/office/drawing/2010/main" val="0"/>
              </a:ext>
            </a:extLst>
          </a:blip>
          <a:srcRect l="12077" t="22224" r="37243" b="41174"/>
          <a:stretch/>
        </p:blipFill>
        <p:spPr>
          <a:xfrm>
            <a:off x="405763" y="137098"/>
            <a:ext cx="1207008" cy="327128"/>
          </a:xfrm>
          <a:prstGeom prst="rect">
            <a:avLst/>
          </a:prstGeom>
        </p:spPr>
      </p:pic>
    </p:spTree>
    <p:extLst>
      <p:ext uri="{BB962C8B-B14F-4D97-AF65-F5344CB8AC3E}">
        <p14:creationId xmlns:p14="http://schemas.microsoft.com/office/powerpoint/2010/main" val="3795646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ftr="0" dt="0"/>
  <p:txStyles>
    <p:titleStyle>
      <a:lvl1pPr algn="l" defTabSz="914400" rtl="0" eaLnBrk="1" latinLnBrk="0" hangingPunct="1">
        <a:lnSpc>
          <a:spcPct val="100000"/>
        </a:lnSpc>
        <a:spcBef>
          <a:spcPts val="0"/>
        </a:spcBef>
        <a:spcAft>
          <a:spcPts val="0"/>
        </a:spcAft>
        <a:buNone/>
        <a:defRPr sz="2000" b="0" kern="1200" spc="0" baseline="0">
          <a:solidFill>
            <a:schemeClr val="tx1"/>
          </a:solidFill>
          <a:latin typeface="+mj-lt"/>
          <a:ea typeface="+mj-ea"/>
          <a:cs typeface="+mj-cs"/>
        </a:defRPr>
      </a:lvl1pPr>
    </p:titleStyle>
    <p:bodyStyle>
      <a:lvl1pPr marL="0" indent="0" algn="l" defTabSz="914400" rtl="0" eaLnBrk="1" latinLnBrk="0" hangingPunct="1">
        <a:lnSpc>
          <a:spcPct val="120000"/>
        </a:lnSpc>
        <a:spcBef>
          <a:spcPts val="1400"/>
        </a:spcBef>
        <a:spcAft>
          <a:spcPts val="0"/>
        </a:spcAft>
        <a:buClrTx/>
        <a:buFont typeface="Arial" panose="020B0604020202020204" pitchFamily="34" charset="0"/>
        <a:buChar char="​"/>
        <a:defRPr sz="1600" b="1" kern="1200" baseline="0">
          <a:solidFill>
            <a:schemeClr val="accent1"/>
          </a:solidFill>
          <a:latin typeface="+mn-lt"/>
          <a:ea typeface="+mn-ea"/>
          <a:cs typeface="+mn-cs"/>
        </a:defRPr>
      </a:lvl1pPr>
      <a:lvl2pPr marL="0" indent="0" algn="l" defTabSz="914400" rtl="0" eaLnBrk="1" latinLnBrk="0" hangingPunct="1">
        <a:lnSpc>
          <a:spcPct val="120000"/>
        </a:lnSpc>
        <a:spcBef>
          <a:spcPts val="1000"/>
        </a:spcBef>
        <a:spcAft>
          <a:spcPts val="0"/>
        </a:spcAft>
        <a:buClrTx/>
        <a:buFont typeface="Arial" panose="020B0604020202020204" pitchFamily="34" charset="0"/>
        <a:buChar char="​"/>
        <a:defRPr sz="1600" kern="1200" baseline="0">
          <a:solidFill>
            <a:schemeClr val="tx1"/>
          </a:solidFill>
          <a:latin typeface="+mn-lt"/>
          <a:ea typeface="+mn-ea"/>
          <a:cs typeface="+mn-cs"/>
        </a:defRPr>
      </a:lvl2pPr>
      <a:lvl3pPr marL="227013" indent="-227013" algn="l" defTabSz="914400" rtl="0" eaLnBrk="1" latinLnBrk="0" hangingPunct="1">
        <a:lnSpc>
          <a:spcPct val="120000"/>
        </a:lnSpc>
        <a:spcBef>
          <a:spcPts val="400"/>
        </a:spcBef>
        <a:spcAft>
          <a:spcPts val="0"/>
        </a:spcAft>
        <a:buClr>
          <a:schemeClr val="tx1"/>
        </a:buClr>
        <a:buFont typeface="Arial" panose="020B0604020202020204" pitchFamily="34" charset="0"/>
        <a:buChar char="•"/>
        <a:defRPr sz="1600" kern="1200" baseline="0">
          <a:solidFill>
            <a:schemeClr val="tx1"/>
          </a:solidFill>
          <a:latin typeface="+mn-lt"/>
          <a:ea typeface="+mn-ea"/>
          <a:cs typeface="+mn-cs"/>
        </a:defRPr>
      </a:lvl3pPr>
      <a:lvl4pPr marL="461963" indent="-234950" algn="l" defTabSz="914400" rtl="0" eaLnBrk="1" latinLnBrk="0" hangingPunct="1">
        <a:lnSpc>
          <a:spcPct val="120000"/>
        </a:lnSpc>
        <a:spcBef>
          <a:spcPts val="400"/>
        </a:spcBef>
        <a:spcAft>
          <a:spcPts val="0"/>
        </a:spcAft>
        <a:buClr>
          <a:schemeClr val="tx1"/>
        </a:buClr>
        <a:buFont typeface="Arial" panose="020B0604020202020204" pitchFamily="34" charset="0"/>
        <a:buChar char="–"/>
        <a:defRPr sz="1600" kern="1200" baseline="0">
          <a:solidFill>
            <a:schemeClr val="tx1"/>
          </a:solidFill>
          <a:latin typeface="+mn-lt"/>
          <a:ea typeface="+mn-ea"/>
          <a:cs typeface="+mn-cs"/>
        </a:defRPr>
      </a:lvl4pPr>
      <a:lvl5pPr marL="687388" indent="-225425" algn="l" defTabSz="914400" rtl="0" eaLnBrk="1" latinLnBrk="0" hangingPunct="1">
        <a:lnSpc>
          <a:spcPct val="120000"/>
        </a:lnSpc>
        <a:spcBef>
          <a:spcPts val="400"/>
        </a:spcBef>
        <a:spcAft>
          <a:spcPts val="0"/>
        </a:spcAft>
        <a:buClr>
          <a:schemeClr val="tx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100" kern="1200">
          <a:solidFill>
            <a:schemeClr val="tx1"/>
          </a:solidFill>
          <a:latin typeface="+mn-lt"/>
          <a:ea typeface="+mn-ea"/>
          <a:cs typeface="+mn-cs"/>
        </a:defRPr>
      </a:lvl6pPr>
      <a:lvl7pPr marL="2743200" algn="l" defTabSz="914400" rtl="0" eaLnBrk="1" latinLnBrk="0" hangingPunct="1">
        <a:defRPr sz="1100" kern="1200">
          <a:solidFill>
            <a:schemeClr val="tx1"/>
          </a:solidFill>
          <a:latin typeface="+mn-lt"/>
          <a:ea typeface="+mn-ea"/>
          <a:cs typeface="+mn-cs"/>
        </a:defRPr>
      </a:lvl7pPr>
      <a:lvl8pPr marL="3200400" algn="l" defTabSz="914400" rtl="0" eaLnBrk="1" latinLnBrk="0" hangingPunct="1">
        <a:defRPr sz="1100" kern="1200">
          <a:solidFill>
            <a:schemeClr val="tx1"/>
          </a:solidFill>
          <a:latin typeface="+mn-lt"/>
          <a:ea typeface="+mn-ea"/>
          <a:cs typeface="+mn-cs"/>
        </a:defRPr>
      </a:lvl8pPr>
      <a:lvl9pPr marL="3657600" algn="l" defTabSz="914400"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39">
          <p15:clr>
            <a:srgbClr val="F26B43"/>
          </p15:clr>
        </p15:guide>
        <p15:guide id="3" pos="2486">
          <p15:clr>
            <a:srgbClr val="F26B43"/>
          </p15:clr>
        </p15:guide>
        <p15:guide id="4" pos="2098">
          <p15:clr>
            <a:srgbClr val="F26B43"/>
          </p15:clr>
        </p15:guide>
        <p15:guide id="5" pos="1867">
          <p15:clr>
            <a:srgbClr val="F26B43"/>
          </p15:clr>
        </p15:guide>
        <p15:guide id="6" pos="2717">
          <p15:clr>
            <a:srgbClr val="F26B43"/>
          </p15:clr>
        </p15:guide>
        <p15:guide id="7" pos="3723">
          <p15:clr>
            <a:srgbClr val="F26B43"/>
          </p15:clr>
        </p15:guide>
        <p15:guide id="8" pos="3954">
          <p15:clr>
            <a:srgbClr val="F26B43"/>
          </p15:clr>
        </p15:guide>
        <p15:guide id="9" pos="4958">
          <p15:clr>
            <a:srgbClr val="F26B43"/>
          </p15:clr>
        </p15:guide>
        <p15:guide id="10" pos="5194">
          <p15:clr>
            <a:srgbClr val="F26B43"/>
          </p15:clr>
        </p15:guide>
        <p15:guide id="11" pos="5582">
          <p15:clr>
            <a:srgbClr val="F26B43"/>
          </p15:clr>
        </p15:guide>
        <p15:guide id="12" pos="5808">
          <p15:clr>
            <a:srgbClr val="F26B43"/>
          </p15:clr>
        </p15:guide>
        <p15:guide id="13" orient="horz" pos="1062">
          <p15:clr>
            <a:srgbClr val="F26B43"/>
          </p15:clr>
        </p15:guide>
        <p15:guide id="1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confluence.solium.com/pages/viewpage.action?pageId=346805363"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9.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9.tiff"/><Relationship Id="rId4" Type="http://schemas.openxmlformats.org/officeDocument/2006/relationships/hyperlink" Target="https://confluence.solium.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hyperlink" Target="https://www.edureka.co/blog/docker-command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9.tiff"/><Relationship Id="rId4" Type="http://schemas.openxmlformats.org/officeDocument/2006/relationships/hyperlink" Target="https://confluence.solium.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9.tiff"/><Relationship Id="rId4" Type="http://schemas.openxmlformats.org/officeDocument/2006/relationships/hyperlink" Target="https://confluence.solium.com/"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9.tiff"/><Relationship Id="rId4" Type="http://schemas.openxmlformats.org/officeDocument/2006/relationships/hyperlink" Target="https://confluence.solium.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9.tiff"/><Relationship Id="rId4" Type="http://schemas.openxmlformats.org/officeDocument/2006/relationships/hyperlink" Target="https://confluence.solium.c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9.tiff"/><Relationship Id="rId4" Type="http://schemas.openxmlformats.org/officeDocument/2006/relationships/hyperlink" Target="https://confluence.solium.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0.jpeg"/><Relationship Id="rId5" Type="http://schemas.openxmlformats.org/officeDocument/2006/relationships/image" Target="../media/image9.tiff"/><Relationship Id="rId4" Type="http://schemas.openxmlformats.org/officeDocument/2006/relationships/hyperlink" Target="https://confluence.solium.com/display/~trever.miller/Shareworks+Architecture+Diagra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njnakS/Innovation2021/blob/main/DEV-InnovationSeriesStepstoSetup-150821-1229-1586.pdf"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28.jpeg"/><Relationship Id="rId4" Type="http://schemas.openxmlformats.org/officeDocument/2006/relationships/hyperlink" Target="https://confluence.solium.com/display/DEV/Bi+weekly+Tax+Force+Demo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IIWVIa6QhkM" TargetMode="External"/><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9.tiff"/><Relationship Id="rId4" Type="http://schemas.openxmlformats.org/officeDocument/2006/relationships/hyperlink" Target="https://confluence.solium.co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hyperlink" Target="https://docs.microsoft.com/en-us/azure/postgresql/concepts-data-encryption-postgresql"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5" Type="http://schemas.openxmlformats.org/officeDocument/2006/relationships/image" Target="../media/image43.jpeg"/><Relationship Id="rId4" Type="http://schemas.openxmlformats.org/officeDocument/2006/relationships/hyperlink" Target="https://confluence.solium.com/display/DEV/Bi+weekly+Tax+Force+Demo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hyperlink" Target="https://az.wikipedia.org/w/index.php?title=Vikipediya:Information_technology_operations&amp;action=edit&amp;redlink=1" TargetMode="External"/><Relationship Id="rId4" Type="http://schemas.openxmlformats.org/officeDocument/2006/relationships/hyperlink" Target="https://az.wikipedia.org/w/index.php?title=Vikipediya:Software_development&amp;action=edit&amp;redlink=1"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1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hyperlink" Target="https://confluence.solium.com/display/DEV/Innovation+Series+Setup+Day3" TargetMode="Externa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9.tiff"/><Relationship Id="rId4" Type="http://schemas.openxmlformats.org/officeDocument/2006/relationships/hyperlink" Target="https://confluence.solium.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9.tiff"/><Relationship Id="rId4" Type="http://schemas.openxmlformats.org/officeDocument/2006/relationships/hyperlink" Target="https://confluence.solium.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1"/>
          </p:nvPr>
        </p:nvSpPr>
        <p:spPr>
          <a:xfrm>
            <a:off x="413384" y="3873838"/>
            <a:ext cx="5292472" cy="740664"/>
          </a:xfrm>
          <a:prstGeom prst="rect">
            <a:avLst/>
          </a:prstGeom>
        </p:spPr>
        <p:txBody>
          <a:bodyPr vert="horz" lIns="0" tIns="0" rIns="0" bIns="0" rtlCol="0" anchor="b" anchorCtr="0">
            <a:noAutofit/>
          </a:bodyPr>
          <a:lstStyle/>
          <a:p>
            <a:pPr>
              <a:lnSpc>
                <a:spcPct val="85000"/>
              </a:lnSpc>
              <a:buClr>
                <a:srgbClr val="0F8EC7"/>
              </a:buClr>
            </a:pPr>
            <a:r>
              <a:rPr lang="en-US" sz="3600" spc="-150" dirty="0">
                <a:ea typeface="+mj-lt"/>
                <a:cs typeface="+mj-lt"/>
              </a:rPr>
              <a:t>Innovation Learning Series!</a:t>
            </a:r>
            <a:endParaRPr lang="en-US" dirty="0"/>
          </a:p>
        </p:txBody>
      </p:sp>
      <p:sp>
        <p:nvSpPr>
          <p:cNvPr id="8" name="Text Placeholder 3"/>
          <p:cNvSpPr>
            <a:spLocks noGrp="1"/>
          </p:cNvSpPr>
          <p:nvPr>
            <p:ph type="body" sz="quarter" idx="13"/>
          </p:nvPr>
        </p:nvSpPr>
        <p:spPr>
          <a:prstGeom prst="rect">
            <a:avLst/>
          </a:prstGeom>
        </p:spPr>
        <p:txBody>
          <a:bodyPr vert="horz" lIns="0" tIns="0" rIns="0" bIns="0" rtlCol="0" anchor="t">
            <a:noAutofit/>
          </a:bodyPr>
          <a:lstStyle/>
          <a:p>
            <a:r>
              <a:rPr lang="en-US">
                <a:latin typeface="Arial"/>
                <a:cs typeface="Arial"/>
              </a:rPr>
              <a:t>Aug 20 &amp; Aug 24, 2021,Oct 1 2021</a:t>
            </a:r>
          </a:p>
        </p:txBody>
      </p:sp>
    </p:spTree>
    <p:extLst>
      <p:ext uri="{BB962C8B-B14F-4D97-AF65-F5344CB8AC3E}">
        <p14:creationId xmlns:p14="http://schemas.microsoft.com/office/powerpoint/2010/main" val="78432173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2F684-EB07-42C3-94F4-F67AE9294853}"/>
              </a:ext>
            </a:extLst>
          </p:cNvPr>
          <p:cNvSpPr>
            <a:spLocks noGrp="1"/>
          </p:cNvSpPr>
          <p:nvPr>
            <p:ph type="title"/>
          </p:nvPr>
        </p:nvSpPr>
        <p:spPr/>
        <p:txBody>
          <a:bodyPr/>
          <a:lstStyle/>
          <a:p>
            <a:r>
              <a:rPr lang="en-US" dirty="0">
                <a:ea typeface="+mj-lt"/>
                <a:cs typeface="+mj-lt"/>
              </a:rPr>
              <a:t>Categories of cloud computing services</a:t>
            </a:r>
            <a:endParaRPr lang="en-US" dirty="0"/>
          </a:p>
        </p:txBody>
      </p:sp>
      <p:pic>
        <p:nvPicPr>
          <p:cNvPr id="3" name="Picture 3" descr="Graphical user interface, application&#10;&#10;Description automatically generated">
            <a:extLst>
              <a:ext uri="{FF2B5EF4-FFF2-40B4-BE49-F238E27FC236}">
                <a16:creationId xmlns:a16="http://schemas.microsoft.com/office/drawing/2014/main" id="{799226C7-1F34-4710-925E-92D8BB9B91C5}"/>
              </a:ext>
            </a:extLst>
          </p:cNvPr>
          <p:cNvPicPr>
            <a:picLocks noChangeAspect="1"/>
          </p:cNvPicPr>
          <p:nvPr/>
        </p:nvPicPr>
        <p:blipFill>
          <a:blip r:embed="rId2"/>
          <a:stretch>
            <a:fillRect/>
          </a:stretch>
        </p:blipFill>
        <p:spPr>
          <a:xfrm>
            <a:off x="1690778" y="1156994"/>
            <a:ext cx="8695425" cy="4903446"/>
          </a:xfrm>
          <a:prstGeom prst="rect">
            <a:avLst/>
          </a:prstGeom>
        </p:spPr>
      </p:pic>
    </p:spTree>
    <p:extLst>
      <p:ext uri="{BB962C8B-B14F-4D97-AF65-F5344CB8AC3E}">
        <p14:creationId xmlns:p14="http://schemas.microsoft.com/office/powerpoint/2010/main" val="1363032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18A083-8C0F-C6AF-D407-6B00D0A84168}"/>
              </a:ext>
            </a:extLst>
          </p:cNvPr>
          <p:cNvSpPr>
            <a:spLocks noGrp="1"/>
          </p:cNvSpPr>
          <p:nvPr>
            <p:ph type="body" sz="quarter" idx="10"/>
          </p:nvPr>
        </p:nvSpPr>
        <p:spPr/>
        <p:txBody>
          <a:bodyPr/>
          <a:lstStyle/>
          <a:p>
            <a:r>
              <a:rPr lang="en-US" dirty="0">
                <a:cs typeface="Arial"/>
              </a:rPr>
              <a:t>Setup Machine in Innovation lab</a:t>
            </a:r>
            <a:endParaRPr lang="en-US" dirty="0"/>
          </a:p>
          <a:p>
            <a:endParaRPr lang="en-US" dirty="0"/>
          </a:p>
        </p:txBody>
      </p:sp>
      <p:sp>
        <p:nvSpPr>
          <p:cNvPr id="3" name="Text Placeholder 2">
            <a:extLst>
              <a:ext uri="{FF2B5EF4-FFF2-40B4-BE49-F238E27FC236}">
                <a16:creationId xmlns:a16="http://schemas.microsoft.com/office/drawing/2014/main" id="{E9F85CB0-7A2F-BEDA-44E8-E8DECC8990FA}"/>
              </a:ext>
            </a:extLst>
          </p:cNvPr>
          <p:cNvSpPr>
            <a:spLocks noGrp="1"/>
          </p:cNvSpPr>
          <p:nvPr>
            <p:ph type="body" sz="quarter" idx="11"/>
          </p:nvPr>
        </p:nvSpPr>
        <p:spPr>
          <a:xfrm>
            <a:off x="381000" y="4208293"/>
            <a:ext cx="4145280" cy="268279"/>
          </a:xfrm>
        </p:spPr>
        <p:txBody>
          <a:bodyPr/>
          <a:lstStyle/>
          <a:p>
            <a:r>
              <a:rPr lang="en-US" dirty="0"/>
              <a:t>Lab</a:t>
            </a:r>
          </a:p>
        </p:txBody>
      </p:sp>
    </p:spTree>
    <p:extLst>
      <p:ext uri="{BB962C8B-B14F-4D97-AF65-F5344CB8AC3E}">
        <p14:creationId xmlns:p14="http://schemas.microsoft.com/office/powerpoint/2010/main" val="265776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615553"/>
          </a:xfrm>
        </p:spPr>
        <p:txBody>
          <a:bodyPr/>
          <a:lstStyle/>
          <a:p>
            <a:r>
              <a:rPr lang="en-CA" dirty="0">
                <a:ea typeface="+mj-lt"/>
                <a:cs typeface="+mj-lt"/>
              </a:rPr>
              <a:t>Introduction to Project</a:t>
            </a:r>
            <a:endParaRPr lang="en-US" dirty="0"/>
          </a:p>
          <a:p>
            <a:endParaRPr lang="en-US" dirty="0">
              <a:cs typeface="Arial"/>
            </a:endParaRPr>
          </a:p>
        </p:txBody>
      </p:sp>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434841" y="5290419"/>
            <a:ext cx="8684709" cy="646331"/>
          </a:xfrm>
          <a:prstGeom prst="rect">
            <a:avLst/>
          </a:prstGeom>
        </p:spPr>
        <p:txBody>
          <a:bodyPr wrap="square" lIns="91440" tIns="45720" rIns="91440" bIns="45720" anchor="t">
            <a:spAutoFit/>
          </a:bodyPr>
          <a:lstStyle/>
          <a:p>
            <a:r>
              <a:rPr lang="en-US" sz="1600" dirty="0">
                <a:latin typeface="Arial"/>
                <a:cs typeface="Arial"/>
              </a:rPr>
              <a:t>Link : </a:t>
            </a:r>
            <a:r>
              <a:rPr lang="en-US" dirty="0">
                <a:hlinkClick r:id="rId3"/>
              </a:rPr>
              <a:t>https://confluence.solium.com/pages/viewpage.action?pageId=346805363</a:t>
            </a:r>
            <a:r>
              <a:rPr lang="en-US" dirty="0"/>
              <a:t> </a:t>
            </a:r>
          </a:p>
          <a:p>
            <a:endParaRPr lang="en-US" dirty="0"/>
          </a:p>
        </p:txBody>
      </p:sp>
      <p:pic>
        <p:nvPicPr>
          <p:cNvPr id="2" name="Picture 1">
            <a:extLst>
              <a:ext uri="{FF2B5EF4-FFF2-40B4-BE49-F238E27FC236}">
                <a16:creationId xmlns:a16="http://schemas.microsoft.com/office/drawing/2014/main" id="{291BDC8D-2038-6144-B44B-01F31D757802}"/>
              </a:ext>
            </a:extLst>
          </p:cNvPr>
          <p:cNvPicPr>
            <a:picLocks noChangeAspect="1"/>
          </p:cNvPicPr>
          <p:nvPr/>
        </p:nvPicPr>
        <p:blipFill>
          <a:blip r:embed="rId4"/>
          <a:stretch>
            <a:fillRect/>
          </a:stretch>
        </p:blipFill>
        <p:spPr>
          <a:xfrm>
            <a:off x="10616007" y="566581"/>
            <a:ext cx="1427099" cy="1036003"/>
          </a:xfrm>
          <a:prstGeom prst="rect">
            <a:avLst/>
          </a:prstGeom>
        </p:spPr>
      </p:pic>
      <p:graphicFrame>
        <p:nvGraphicFramePr>
          <p:cNvPr id="7" name="Content Placeholder 16">
            <a:extLst>
              <a:ext uri="{FF2B5EF4-FFF2-40B4-BE49-F238E27FC236}">
                <a16:creationId xmlns:a16="http://schemas.microsoft.com/office/drawing/2014/main" id="{EB770F6D-DDF2-4795-BCCA-34FB0E198F1E}"/>
              </a:ext>
            </a:extLst>
          </p:cNvPr>
          <p:cNvGraphicFramePr>
            <a:graphicFrameLocks noGrp="1"/>
          </p:cNvGraphicFramePr>
          <p:nvPr>
            <p:ph sz="half" idx="15"/>
            <p:extLst>
              <p:ext uri="{D42A27DB-BD31-4B8C-83A1-F6EECF244321}">
                <p14:modId xmlns:p14="http://schemas.microsoft.com/office/powerpoint/2010/main" val="2048051361"/>
              </p:ext>
            </p:extLst>
          </p:nvPr>
        </p:nvGraphicFramePr>
        <p:xfrm>
          <a:off x="732884" y="2304793"/>
          <a:ext cx="9136163" cy="1794657"/>
        </p:xfrm>
        <a:graphic>
          <a:graphicData uri="http://schemas.openxmlformats.org/drawingml/2006/table">
            <a:tbl>
              <a:tblPr firstRow="1" bandRow="1">
                <a:tableStyleId>{AD6719FE-7D3F-48C5-806B-1D009DA3A5D1}</a:tableStyleId>
              </a:tblPr>
              <a:tblGrid>
                <a:gridCol w="8184453">
                  <a:extLst>
                    <a:ext uri="{9D8B030D-6E8A-4147-A177-3AD203B41FA5}">
                      <a16:colId xmlns:a16="http://schemas.microsoft.com/office/drawing/2014/main" val="20000"/>
                    </a:ext>
                  </a:extLst>
                </a:gridCol>
                <a:gridCol w="951710">
                  <a:extLst>
                    <a:ext uri="{9D8B030D-6E8A-4147-A177-3AD203B41FA5}">
                      <a16:colId xmlns:a16="http://schemas.microsoft.com/office/drawing/2014/main" val="4018651732"/>
                    </a:ext>
                  </a:extLst>
                </a:gridCol>
              </a:tblGrid>
              <a:tr h="422529">
                <a:tc>
                  <a:txBody>
                    <a:bodyPr/>
                    <a:lstStyle/>
                    <a:p>
                      <a:pPr marL="0" marR="0" lvl="0" indent="0" algn="l">
                        <a:lnSpc>
                          <a:spcPct val="100000"/>
                        </a:lnSpc>
                        <a:spcBef>
                          <a:spcPts val="0"/>
                        </a:spcBef>
                        <a:spcAft>
                          <a:spcPts val="0"/>
                        </a:spcAft>
                        <a:buNone/>
                      </a:pPr>
                      <a:r>
                        <a:rPr lang="en-CA" sz="1600" b="0" i="0" u="none" strike="noStrike" kern="1200" cap="none" spc="0" normalizeH="0" baseline="0" noProof="0" dirty="0">
                          <a:ln>
                            <a:noFill/>
                          </a:ln>
                          <a:solidFill>
                            <a:schemeClr val="tx1"/>
                          </a:solidFill>
                          <a:effectLst/>
                          <a:uLnTx/>
                          <a:uFillTx/>
                          <a:latin typeface="Arial"/>
                        </a:rPr>
                        <a:t>Use Case and Stories</a:t>
                      </a:r>
                      <a:endParaRPr kumimoji="0" lang="en-US" dirty="0"/>
                    </a:p>
                  </a:txBody>
                  <a:tcPr marL="60960" marR="60960" anchor="ctr">
                    <a:lnL>
                      <a:noFill/>
                    </a:lnL>
                    <a:lnR w="12700" cap="flat" cmpd="sng" algn="ctr">
                      <a:noFill/>
                      <a:prstDash val="solid"/>
                      <a:round/>
                      <a:headEnd type="none" w="med" len="med"/>
                      <a:tailEnd type="none" w="med" len="med"/>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57376">
                <a:tc>
                  <a:txBody>
                    <a:bodyPr/>
                    <a:lstStyle/>
                    <a:p>
                      <a:pPr marL="0" marR="0" lvl="0"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rPr>
                        <a:t>Prerequisites</a:t>
                      </a:r>
                      <a:endParaRPr lang="en-US" dirty="0"/>
                    </a:p>
                  </a:txBody>
                  <a:tcPr marL="60960" marR="60960" anchor="ctr">
                    <a:lnL>
                      <a:noFill/>
                    </a:lnL>
                    <a:lnR w="12700" cap="flat" cmpd="sng" algn="ctr">
                      <a:noFill/>
                      <a:prstDash val="solid"/>
                      <a:round/>
                      <a:headEnd type="none" w="med" len="med"/>
                      <a:tailEnd type="none" w="med" len="med"/>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588777"/>
                  </a:ext>
                </a:extLst>
              </a:tr>
              <a:tr h="457376">
                <a:tc>
                  <a:txBody>
                    <a:bodyPr/>
                    <a:lstStyle/>
                    <a:p>
                      <a:pPr marL="0" lvl="0"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rPr>
                        <a:t>Explanation od Machine Setup</a:t>
                      </a:r>
                      <a:endParaRPr lang="en-US" dirty="0"/>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3758316"/>
                  </a:ext>
                </a:extLst>
              </a:tr>
              <a:tr h="457376">
                <a:tc>
                  <a:txBody>
                    <a:bodyPr/>
                    <a:lstStyle/>
                    <a:p>
                      <a:pPr marL="0" lvl="0"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rPr>
                        <a:t>Explanation of Azure Resources Setup</a:t>
                      </a:r>
                      <a:endParaRPr lang="en-US" dirty="0"/>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7088904"/>
                  </a:ext>
                </a:extLst>
              </a:tr>
            </a:tbl>
          </a:graphicData>
        </a:graphic>
      </p:graphicFrame>
    </p:spTree>
    <p:extLst>
      <p:ext uri="{BB962C8B-B14F-4D97-AF65-F5344CB8AC3E}">
        <p14:creationId xmlns:p14="http://schemas.microsoft.com/office/powerpoint/2010/main" val="112117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14B451-14C8-F8E9-D2D5-A8876DCCBBE1}"/>
              </a:ext>
            </a:extLst>
          </p:cNvPr>
          <p:cNvSpPr>
            <a:spLocks noGrp="1"/>
          </p:cNvSpPr>
          <p:nvPr>
            <p:ph type="body" sz="quarter" idx="10"/>
          </p:nvPr>
        </p:nvSpPr>
        <p:spPr/>
        <p:txBody>
          <a:bodyPr/>
          <a:lstStyle/>
          <a:p>
            <a:r>
              <a:rPr lang="en-US" dirty="0"/>
              <a:t>Break for 10 min</a:t>
            </a:r>
          </a:p>
        </p:txBody>
      </p:sp>
      <p:sp>
        <p:nvSpPr>
          <p:cNvPr id="3" name="Text Placeholder 2">
            <a:extLst>
              <a:ext uri="{FF2B5EF4-FFF2-40B4-BE49-F238E27FC236}">
                <a16:creationId xmlns:a16="http://schemas.microsoft.com/office/drawing/2014/main" id="{FFBE6789-D587-2B14-49A9-09B10A448B66}"/>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3542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615553"/>
          </a:xfrm>
        </p:spPr>
        <p:txBody>
          <a:bodyPr/>
          <a:lstStyle/>
          <a:p>
            <a:r>
              <a:rPr lang="en-CA" dirty="0">
                <a:ea typeface="+mj-lt"/>
                <a:cs typeface="+mj-lt"/>
              </a:rPr>
              <a:t>Introduction to Docker and AKS</a:t>
            </a:r>
            <a:endParaRPr lang="en-US" dirty="0"/>
          </a:p>
          <a:p>
            <a:endParaRPr lang="en-US" dirty="0">
              <a:cs typeface="Arial"/>
            </a:endParaRPr>
          </a:p>
        </p:txBody>
      </p:sp>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434841" y="5290419"/>
            <a:ext cx="8684709"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hlinkClick r:id="rId4"/>
              </a:rPr>
              <a:t>https://confluence.solium.com/</a:t>
            </a:r>
            <a:endParaRPr lang="en-US" dirty="0"/>
          </a:p>
        </p:txBody>
      </p:sp>
      <p:pic>
        <p:nvPicPr>
          <p:cNvPr id="2" name="Picture 1">
            <a:extLst>
              <a:ext uri="{FF2B5EF4-FFF2-40B4-BE49-F238E27FC236}">
                <a16:creationId xmlns:a16="http://schemas.microsoft.com/office/drawing/2014/main" id="{291BDC8D-2038-6144-B44B-01F31D757802}"/>
              </a:ext>
            </a:extLst>
          </p:cNvPr>
          <p:cNvPicPr>
            <a:picLocks noChangeAspect="1"/>
          </p:cNvPicPr>
          <p:nvPr/>
        </p:nvPicPr>
        <p:blipFill>
          <a:blip r:embed="rId5"/>
          <a:stretch>
            <a:fillRect/>
          </a:stretch>
        </p:blipFill>
        <p:spPr>
          <a:xfrm>
            <a:off x="10616007" y="566581"/>
            <a:ext cx="1427099" cy="1036003"/>
          </a:xfrm>
          <a:prstGeom prst="rect">
            <a:avLst/>
          </a:prstGeom>
        </p:spPr>
      </p:pic>
      <p:graphicFrame>
        <p:nvGraphicFramePr>
          <p:cNvPr id="7" name="Content Placeholder 16">
            <a:extLst>
              <a:ext uri="{FF2B5EF4-FFF2-40B4-BE49-F238E27FC236}">
                <a16:creationId xmlns:a16="http://schemas.microsoft.com/office/drawing/2014/main" id="{EB770F6D-DDF2-4795-BCCA-34FB0E198F1E}"/>
              </a:ext>
            </a:extLst>
          </p:cNvPr>
          <p:cNvGraphicFramePr>
            <a:graphicFrameLocks noGrp="1"/>
          </p:cNvGraphicFramePr>
          <p:nvPr>
            <p:ph sz="half" idx="15"/>
            <p:extLst>
              <p:ext uri="{D42A27DB-BD31-4B8C-83A1-F6EECF244321}">
                <p14:modId xmlns:p14="http://schemas.microsoft.com/office/powerpoint/2010/main" val="3674463955"/>
              </p:ext>
            </p:extLst>
          </p:nvPr>
        </p:nvGraphicFramePr>
        <p:xfrm>
          <a:off x="732884" y="2304793"/>
          <a:ext cx="9136163" cy="1794657"/>
        </p:xfrm>
        <a:graphic>
          <a:graphicData uri="http://schemas.openxmlformats.org/drawingml/2006/table">
            <a:tbl>
              <a:tblPr firstRow="1" bandRow="1">
                <a:tableStyleId>{AD6719FE-7D3F-48C5-806B-1D009DA3A5D1}</a:tableStyleId>
              </a:tblPr>
              <a:tblGrid>
                <a:gridCol w="8184453">
                  <a:extLst>
                    <a:ext uri="{9D8B030D-6E8A-4147-A177-3AD203B41FA5}">
                      <a16:colId xmlns:a16="http://schemas.microsoft.com/office/drawing/2014/main" val="20000"/>
                    </a:ext>
                  </a:extLst>
                </a:gridCol>
                <a:gridCol w="951710">
                  <a:extLst>
                    <a:ext uri="{9D8B030D-6E8A-4147-A177-3AD203B41FA5}">
                      <a16:colId xmlns:a16="http://schemas.microsoft.com/office/drawing/2014/main" val="4018651732"/>
                    </a:ext>
                  </a:extLst>
                </a:gridCol>
              </a:tblGrid>
              <a:tr h="422529">
                <a:tc>
                  <a:txBody>
                    <a:bodyPr/>
                    <a:lstStyle/>
                    <a:p>
                      <a:pPr marL="0" marR="0" lvl="0" indent="0" algn="l">
                        <a:lnSpc>
                          <a:spcPct val="100000"/>
                        </a:lnSpc>
                        <a:spcBef>
                          <a:spcPts val="0"/>
                        </a:spcBef>
                        <a:spcAft>
                          <a:spcPts val="0"/>
                        </a:spcAft>
                        <a:buNone/>
                      </a:pPr>
                      <a:r>
                        <a:rPr lang="en-CA" sz="1600" b="0" i="0" u="none" strike="noStrike" kern="1200" cap="none" spc="0" normalizeH="0" baseline="0" noProof="0" dirty="0">
                          <a:ln>
                            <a:noFill/>
                          </a:ln>
                          <a:solidFill>
                            <a:schemeClr val="tx1"/>
                          </a:solidFill>
                          <a:effectLst/>
                          <a:uLnTx/>
                          <a:uFillTx/>
                          <a:latin typeface="Arial"/>
                        </a:rPr>
                        <a:t>What is Docker</a:t>
                      </a:r>
                      <a:endParaRPr kumimoji="0" lang="en-US" dirty="0"/>
                    </a:p>
                  </a:txBody>
                  <a:tcPr marL="60960" marR="60960" anchor="ctr">
                    <a:lnL>
                      <a:noFill/>
                    </a:lnL>
                    <a:lnR w="12700" cap="flat" cmpd="sng" algn="ctr">
                      <a:noFill/>
                      <a:prstDash val="solid"/>
                      <a:round/>
                      <a:headEnd type="none" w="med" len="med"/>
                      <a:tailEnd type="none" w="med" len="med"/>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57376">
                <a:tc>
                  <a:txBody>
                    <a:bodyPr/>
                    <a:lstStyle/>
                    <a:p>
                      <a:pPr marL="0" marR="0" lvl="0"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rPr>
                        <a:t>Why use Docker</a:t>
                      </a:r>
                      <a:endParaRPr lang="en-US" dirty="0"/>
                    </a:p>
                  </a:txBody>
                  <a:tcPr marL="60960" marR="60960" anchor="ctr">
                    <a:lnL>
                      <a:noFill/>
                    </a:lnL>
                    <a:lnR w="12700" cap="flat" cmpd="sng" algn="ctr">
                      <a:noFill/>
                      <a:prstDash val="solid"/>
                      <a:round/>
                      <a:headEnd type="none" w="med" len="med"/>
                      <a:tailEnd type="none" w="med" len="med"/>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588777"/>
                  </a:ext>
                </a:extLst>
              </a:tr>
              <a:tr h="457376">
                <a:tc>
                  <a:txBody>
                    <a:bodyPr/>
                    <a:lstStyle/>
                    <a:p>
                      <a:pPr marL="0" lvl="0"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rPr>
                        <a:t>What is Kubernetes</a:t>
                      </a:r>
                      <a:endParaRPr lang="en-US" dirty="0"/>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3758316"/>
                  </a:ext>
                </a:extLst>
              </a:tr>
              <a:tr h="457376">
                <a:tc>
                  <a:txBody>
                    <a:bodyPr/>
                    <a:lstStyle/>
                    <a:p>
                      <a:pPr marL="0" lvl="0"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rPr>
                        <a:t>Why use Kubernetes</a:t>
                      </a:r>
                      <a:endParaRPr lang="en-US" dirty="0"/>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7088904"/>
                  </a:ext>
                </a:extLst>
              </a:tr>
            </a:tbl>
          </a:graphicData>
        </a:graphic>
      </p:graphicFrame>
    </p:spTree>
    <p:extLst>
      <p:ext uri="{BB962C8B-B14F-4D97-AF65-F5344CB8AC3E}">
        <p14:creationId xmlns:p14="http://schemas.microsoft.com/office/powerpoint/2010/main" val="38925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C487EAAB-769C-4005-A1BE-D8A4C424B901}"/>
              </a:ext>
            </a:extLst>
          </p:cNvPr>
          <p:cNvPicPr>
            <a:picLocks noChangeAspect="1"/>
          </p:cNvPicPr>
          <p:nvPr/>
        </p:nvPicPr>
        <p:blipFill>
          <a:blip r:embed="rId3"/>
          <a:stretch>
            <a:fillRect/>
          </a:stretch>
        </p:blipFill>
        <p:spPr>
          <a:xfrm>
            <a:off x="2616747" y="1379422"/>
            <a:ext cx="5418666" cy="4456156"/>
          </a:xfrm>
          <a:prstGeom prst="rect">
            <a:avLst/>
          </a:prstGeom>
        </p:spPr>
      </p:pic>
      <p:sp>
        <p:nvSpPr>
          <p:cNvPr id="2" name="TextBox 1">
            <a:extLst>
              <a:ext uri="{FF2B5EF4-FFF2-40B4-BE49-F238E27FC236}">
                <a16:creationId xmlns:a16="http://schemas.microsoft.com/office/drawing/2014/main" id="{9E679396-C336-4736-8B34-9EF82D83FB31}"/>
              </a:ext>
            </a:extLst>
          </p:cNvPr>
          <p:cNvSpPr txBox="1"/>
          <p:nvPr/>
        </p:nvSpPr>
        <p:spPr>
          <a:xfrm>
            <a:off x="2664178" y="5966178"/>
            <a:ext cx="8487470"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dirty="0">
                <a:cs typeface="Arial"/>
                <a:hlinkClick r:id="rId4"/>
              </a:rPr>
              <a:t>Important Docker commands</a:t>
            </a:r>
            <a:endParaRPr lang="en-US" sz="1200" dirty="0">
              <a:cs typeface="Arial"/>
            </a:endParaRPr>
          </a:p>
        </p:txBody>
      </p:sp>
      <p:sp>
        <p:nvSpPr>
          <p:cNvPr id="3" name="Title 3">
            <a:extLst>
              <a:ext uri="{FF2B5EF4-FFF2-40B4-BE49-F238E27FC236}">
                <a16:creationId xmlns:a16="http://schemas.microsoft.com/office/drawing/2014/main" id="{E9F84C71-35E2-F832-B089-5931B1134E35}"/>
              </a:ext>
            </a:extLst>
          </p:cNvPr>
          <p:cNvSpPr txBox="1">
            <a:spLocks/>
          </p:cNvSpPr>
          <p:nvPr/>
        </p:nvSpPr>
        <p:spPr>
          <a:xfrm>
            <a:off x="384048" y="777240"/>
            <a:ext cx="11189208" cy="615553"/>
          </a:xfrm>
          <a:prstGeom prst="rect">
            <a:avLst/>
          </a:prstGeom>
        </p:spPr>
        <p:txBody>
          <a:bodyPr lIns="91440" tIns="45720" rIns="91440" bIns="45720" anchor="t"/>
          <a:lstStyle>
            <a:lvl1pPr algn="l" defTabSz="914400" rtl="0" eaLnBrk="1" latinLnBrk="0" hangingPunct="1">
              <a:lnSpc>
                <a:spcPct val="100000"/>
              </a:lnSpc>
              <a:spcBef>
                <a:spcPts val="0"/>
              </a:spcBef>
              <a:spcAft>
                <a:spcPts val="0"/>
              </a:spcAft>
              <a:buNone/>
              <a:defRPr sz="2000" b="0" kern="1200" spc="0" baseline="0">
                <a:solidFill>
                  <a:schemeClr val="tx1"/>
                </a:solidFill>
                <a:latin typeface="+mj-lt"/>
                <a:ea typeface="+mj-ea"/>
                <a:cs typeface="+mj-cs"/>
              </a:defRPr>
            </a:lvl1pPr>
          </a:lstStyle>
          <a:p>
            <a:r>
              <a:rPr lang="en-CA" dirty="0">
                <a:cs typeface="Arial"/>
              </a:rPr>
              <a:t>How is Docker file created?</a:t>
            </a:r>
          </a:p>
          <a:p>
            <a:endParaRPr lang="en-US" dirty="0">
              <a:cs typeface="Arial"/>
            </a:endParaRPr>
          </a:p>
        </p:txBody>
      </p:sp>
    </p:spTree>
    <p:extLst>
      <p:ext uri="{BB962C8B-B14F-4D97-AF65-F5344CB8AC3E}">
        <p14:creationId xmlns:p14="http://schemas.microsoft.com/office/powerpoint/2010/main" val="1695721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7F3D-690B-49A9-A796-8C75DFBDFB4B}"/>
              </a:ext>
            </a:extLst>
          </p:cNvPr>
          <p:cNvSpPr>
            <a:spLocks noGrp="1"/>
          </p:cNvSpPr>
          <p:nvPr>
            <p:ph type="title"/>
          </p:nvPr>
        </p:nvSpPr>
        <p:spPr/>
        <p:txBody>
          <a:bodyPr/>
          <a:lstStyle/>
          <a:p>
            <a:r>
              <a:rPr lang="en-US">
                <a:cs typeface="Arial"/>
              </a:rPr>
              <a:t>Docker Internals - Running processes on any machine</a:t>
            </a:r>
            <a:endParaRPr lang="en-US" dirty="0">
              <a:cs typeface="Arial"/>
            </a:endParaRPr>
          </a:p>
        </p:txBody>
      </p:sp>
      <p:pic>
        <p:nvPicPr>
          <p:cNvPr id="4" name="Picture 5" descr="Diagram&#10;&#10;Description automatically generated">
            <a:extLst>
              <a:ext uri="{FF2B5EF4-FFF2-40B4-BE49-F238E27FC236}">
                <a16:creationId xmlns:a16="http://schemas.microsoft.com/office/drawing/2014/main" id="{3FA8D307-9519-4FA9-B5FF-42A2FFF4362F}"/>
              </a:ext>
            </a:extLst>
          </p:cNvPr>
          <p:cNvPicPr>
            <a:picLocks noChangeAspect="1"/>
          </p:cNvPicPr>
          <p:nvPr/>
        </p:nvPicPr>
        <p:blipFill>
          <a:blip r:embed="rId3"/>
          <a:stretch>
            <a:fillRect/>
          </a:stretch>
        </p:blipFill>
        <p:spPr>
          <a:xfrm>
            <a:off x="2218267" y="1758186"/>
            <a:ext cx="7255933" cy="3587162"/>
          </a:xfrm>
          <a:prstGeom prst="rect">
            <a:avLst/>
          </a:prstGeom>
        </p:spPr>
      </p:pic>
    </p:spTree>
    <p:extLst>
      <p:ext uri="{BB962C8B-B14F-4D97-AF65-F5344CB8AC3E}">
        <p14:creationId xmlns:p14="http://schemas.microsoft.com/office/powerpoint/2010/main" val="220027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4AA18-F7E4-40A7-877E-E0F5C892028A}"/>
              </a:ext>
            </a:extLst>
          </p:cNvPr>
          <p:cNvSpPr>
            <a:spLocks noGrp="1"/>
          </p:cNvSpPr>
          <p:nvPr>
            <p:ph type="title"/>
          </p:nvPr>
        </p:nvSpPr>
        <p:spPr/>
        <p:txBody>
          <a:bodyPr/>
          <a:lstStyle/>
          <a:p>
            <a:r>
              <a:rPr lang="en-US" dirty="0">
                <a:cs typeface="Arial"/>
              </a:rPr>
              <a:t>Example Scenario</a:t>
            </a:r>
            <a:endParaRPr lang="en-US" dirty="0"/>
          </a:p>
        </p:txBody>
      </p:sp>
      <p:pic>
        <p:nvPicPr>
          <p:cNvPr id="3" name="Picture 3" descr="Diagram&#10;&#10;Description automatically generated">
            <a:extLst>
              <a:ext uri="{FF2B5EF4-FFF2-40B4-BE49-F238E27FC236}">
                <a16:creationId xmlns:a16="http://schemas.microsoft.com/office/drawing/2014/main" id="{70E608BA-3689-4E75-9923-C8CE4886F3C5}"/>
              </a:ext>
            </a:extLst>
          </p:cNvPr>
          <p:cNvPicPr>
            <a:picLocks noChangeAspect="1"/>
          </p:cNvPicPr>
          <p:nvPr/>
        </p:nvPicPr>
        <p:blipFill>
          <a:blip r:embed="rId3"/>
          <a:stretch>
            <a:fillRect/>
          </a:stretch>
        </p:blipFill>
        <p:spPr>
          <a:xfrm>
            <a:off x="2421467" y="1084522"/>
            <a:ext cx="7061199" cy="4502688"/>
          </a:xfrm>
          <a:prstGeom prst="rect">
            <a:avLst/>
          </a:prstGeom>
        </p:spPr>
      </p:pic>
    </p:spTree>
    <p:extLst>
      <p:ext uri="{BB962C8B-B14F-4D97-AF65-F5344CB8AC3E}">
        <p14:creationId xmlns:p14="http://schemas.microsoft.com/office/powerpoint/2010/main" val="30849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7D7F0-5FBF-4C74-9D04-8EA9671EA7B6}"/>
              </a:ext>
            </a:extLst>
          </p:cNvPr>
          <p:cNvSpPr>
            <a:spLocks noGrp="1"/>
          </p:cNvSpPr>
          <p:nvPr>
            <p:ph type="title"/>
          </p:nvPr>
        </p:nvSpPr>
        <p:spPr/>
        <p:txBody>
          <a:bodyPr/>
          <a:lstStyle/>
          <a:p>
            <a:r>
              <a:rPr lang="en-US" dirty="0">
                <a:cs typeface="Arial"/>
              </a:rPr>
              <a:t>Docker - Linux Namespaces</a:t>
            </a:r>
            <a:endParaRPr lang="en-US" dirty="0"/>
          </a:p>
        </p:txBody>
      </p:sp>
      <p:pic>
        <p:nvPicPr>
          <p:cNvPr id="3" name="Picture 3" descr="Diagram&#10;&#10;Description automatically generated">
            <a:extLst>
              <a:ext uri="{FF2B5EF4-FFF2-40B4-BE49-F238E27FC236}">
                <a16:creationId xmlns:a16="http://schemas.microsoft.com/office/drawing/2014/main" id="{DD585717-31C4-4EB2-9843-23465F9D0F20}"/>
              </a:ext>
            </a:extLst>
          </p:cNvPr>
          <p:cNvPicPr>
            <a:picLocks noChangeAspect="1"/>
          </p:cNvPicPr>
          <p:nvPr/>
        </p:nvPicPr>
        <p:blipFill>
          <a:blip r:embed="rId3"/>
          <a:stretch>
            <a:fillRect/>
          </a:stretch>
        </p:blipFill>
        <p:spPr>
          <a:xfrm>
            <a:off x="1964267" y="1517207"/>
            <a:ext cx="7899399" cy="4340053"/>
          </a:xfrm>
          <a:prstGeom prst="rect">
            <a:avLst/>
          </a:prstGeom>
        </p:spPr>
      </p:pic>
    </p:spTree>
    <p:extLst>
      <p:ext uri="{BB962C8B-B14F-4D97-AF65-F5344CB8AC3E}">
        <p14:creationId xmlns:p14="http://schemas.microsoft.com/office/powerpoint/2010/main" val="889000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9F19D-DBB6-4B9D-A1FE-1FB6B0E89910}"/>
              </a:ext>
            </a:extLst>
          </p:cNvPr>
          <p:cNvSpPr>
            <a:spLocks noGrp="1"/>
          </p:cNvSpPr>
          <p:nvPr>
            <p:ph type="title"/>
          </p:nvPr>
        </p:nvSpPr>
        <p:spPr/>
        <p:txBody>
          <a:bodyPr/>
          <a:lstStyle/>
          <a:p>
            <a:r>
              <a:rPr lang="en-US" dirty="0">
                <a:cs typeface="Arial"/>
              </a:rPr>
              <a:t>Docker Image to Container</a:t>
            </a:r>
            <a:endParaRPr lang="en-US" dirty="0"/>
          </a:p>
        </p:txBody>
      </p:sp>
      <p:pic>
        <p:nvPicPr>
          <p:cNvPr id="3" name="Picture 3" descr="Diagram&#10;&#10;Description automatically generated">
            <a:extLst>
              <a:ext uri="{FF2B5EF4-FFF2-40B4-BE49-F238E27FC236}">
                <a16:creationId xmlns:a16="http://schemas.microsoft.com/office/drawing/2014/main" id="{B262CD5C-081B-4700-99D2-5551C566F1D5}"/>
              </a:ext>
            </a:extLst>
          </p:cNvPr>
          <p:cNvPicPr>
            <a:picLocks noChangeAspect="1"/>
          </p:cNvPicPr>
          <p:nvPr/>
        </p:nvPicPr>
        <p:blipFill>
          <a:blip r:embed="rId3"/>
          <a:stretch>
            <a:fillRect/>
          </a:stretch>
        </p:blipFill>
        <p:spPr>
          <a:xfrm>
            <a:off x="1054972" y="1051334"/>
            <a:ext cx="8862482" cy="4164160"/>
          </a:xfrm>
          <a:prstGeom prst="rect">
            <a:avLst/>
          </a:prstGeom>
        </p:spPr>
      </p:pic>
    </p:spTree>
    <p:extLst>
      <p:ext uri="{BB962C8B-B14F-4D97-AF65-F5344CB8AC3E}">
        <p14:creationId xmlns:p14="http://schemas.microsoft.com/office/powerpoint/2010/main" val="6454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615553"/>
          </a:xfrm>
        </p:spPr>
        <p:txBody>
          <a:bodyPr/>
          <a:lstStyle/>
          <a:p>
            <a:r>
              <a:rPr lang="en-US" dirty="0">
                <a:ea typeface="+mj-lt"/>
                <a:cs typeface="+mj-lt"/>
              </a:rPr>
              <a:t>Agenda Day 1  - Today we learn about containers and their orchestration in Azure</a:t>
            </a:r>
          </a:p>
          <a:p>
            <a:endParaRPr lang="en-US" dirty="0">
              <a:cs typeface="Arial"/>
            </a:endParaRPr>
          </a:p>
        </p:txBody>
      </p:sp>
      <p:graphicFrame>
        <p:nvGraphicFramePr>
          <p:cNvPr id="7" name="Content Placeholder 16"/>
          <p:cNvGraphicFramePr>
            <a:graphicFrameLocks noGrp="1"/>
          </p:cNvGraphicFramePr>
          <p:nvPr>
            <p:ph sz="half" idx="15"/>
            <p:extLst>
              <p:ext uri="{D42A27DB-BD31-4B8C-83A1-F6EECF244321}">
                <p14:modId xmlns:p14="http://schemas.microsoft.com/office/powerpoint/2010/main" val="180483587"/>
              </p:ext>
            </p:extLst>
          </p:nvPr>
        </p:nvGraphicFramePr>
        <p:xfrm>
          <a:off x="664534" y="2073348"/>
          <a:ext cx="9183081" cy="2617617"/>
        </p:xfrm>
        <a:graphic>
          <a:graphicData uri="http://schemas.openxmlformats.org/drawingml/2006/table">
            <a:tbl>
              <a:tblPr firstRow="1" bandRow="1">
                <a:tableStyleId>{AD6719FE-7D3F-48C5-806B-1D009DA3A5D1}</a:tableStyleId>
              </a:tblPr>
              <a:tblGrid>
                <a:gridCol w="8231371">
                  <a:extLst>
                    <a:ext uri="{9D8B030D-6E8A-4147-A177-3AD203B41FA5}">
                      <a16:colId xmlns:a16="http://schemas.microsoft.com/office/drawing/2014/main" val="20000"/>
                    </a:ext>
                  </a:extLst>
                </a:gridCol>
                <a:gridCol w="951710">
                  <a:extLst>
                    <a:ext uri="{9D8B030D-6E8A-4147-A177-3AD203B41FA5}">
                      <a16:colId xmlns:a16="http://schemas.microsoft.com/office/drawing/2014/main" val="4018651732"/>
                    </a:ext>
                  </a:extLst>
                </a:gridCol>
              </a:tblGrid>
              <a:tr h="422529">
                <a:tc>
                  <a:txBody>
                    <a:bodyPr/>
                    <a:lstStyle/>
                    <a:p>
                      <a:pPr marL="0" marR="0" lvl="0" indent="0" algn="l">
                        <a:lnSpc>
                          <a:spcPct val="100000"/>
                        </a:lnSpc>
                        <a:spcBef>
                          <a:spcPts val="0"/>
                        </a:spcBef>
                        <a:spcAft>
                          <a:spcPts val="0"/>
                        </a:spcAft>
                        <a:buNone/>
                      </a:pPr>
                      <a:r>
                        <a:rPr lang="en-CA" sz="1600" b="0" i="0" u="none" strike="noStrike" kern="1200" cap="none" spc="0" normalizeH="0" baseline="0" noProof="0" dirty="0">
                          <a:ln>
                            <a:noFill/>
                          </a:ln>
                          <a:solidFill>
                            <a:schemeClr val="tx1"/>
                          </a:solidFill>
                          <a:effectLst/>
                          <a:uLnTx/>
                          <a:uFillTx/>
                          <a:latin typeface="Arial"/>
                        </a:rPr>
                        <a:t>Current Shareworks Design</a:t>
                      </a:r>
                      <a:endParaRPr kumimoji="0" lang="en-US" dirty="0"/>
                    </a:p>
                  </a:txBody>
                  <a:tcPr marL="60960" marR="60960" anchor="ctr">
                    <a:lnL>
                      <a:noFill/>
                    </a:lnL>
                    <a:lnR w="12700" cap="flat" cmpd="sng" algn="ctr">
                      <a:noFill/>
                      <a:prstDash val="solid"/>
                      <a:round/>
                      <a:headEnd type="none" w="med" len="med"/>
                      <a:tailEnd type="none" w="med" len="med"/>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57376">
                <a:tc>
                  <a:txBody>
                    <a:bodyPr/>
                    <a:lstStyle/>
                    <a:p>
                      <a:pPr marL="0" marR="0" lvl="0"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rPr>
                        <a:t>What is a Monolith? Pros and Cons</a:t>
                      </a:r>
                      <a:endParaRPr lang="en-US" dirty="0"/>
                    </a:p>
                  </a:txBody>
                  <a:tcPr marL="60960" marR="60960" anchor="ctr">
                    <a:lnL>
                      <a:noFill/>
                    </a:lnL>
                    <a:lnR w="12700" cap="flat" cmpd="sng" algn="ctr">
                      <a:noFill/>
                      <a:prstDash val="solid"/>
                      <a:round/>
                      <a:headEnd type="none" w="med" len="med"/>
                      <a:tailEnd type="none" w="med" len="med"/>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588777"/>
                  </a:ext>
                </a:extLst>
              </a:tr>
              <a:tr h="457376">
                <a:tc>
                  <a:txBody>
                    <a:bodyPr/>
                    <a:lstStyle/>
                    <a:p>
                      <a:pPr marL="0" lvl="0" indent="0" algn="l">
                        <a:lnSpc>
                          <a:spcPct val="100000"/>
                        </a:lnSpc>
                        <a:spcBef>
                          <a:spcPts val="0"/>
                        </a:spcBef>
                        <a:spcAft>
                          <a:spcPts val="0"/>
                        </a:spcAft>
                        <a:buNone/>
                      </a:pPr>
                      <a:r>
                        <a:rPr lang="en-CA" sz="1600" b="0" i="0" u="none" strike="noStrike" kern="1200" cap="none" spc="0" normalizeH="0" baseline="0" noProof="0">
                          <a:ln>
                            <a:noFill/>
                          </a:ln>
                          <a:solidFill>
                            <a:srgbClr val="000000"/>
                          </a:solidFill>
                          <a:effectLst/>
                          <a:uLnTx/>
                          <a:uFillTx/>
                          <a:latin typeface="Arial"/>
                        </a:rPr>
                        <a:t>Introduction to Docker and Kubernetes </a:t>
                      </a:r>
                      <a:endParaRPr lang="en-US"/>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3758316"/>
                  </a:ext>
                </a:extLst>
              </a:tr>
              <a:tr h="457376">
                <a:tc>
                  <a:txBody>
                    <a:bodyPr/>
                    <a:lstStyle/>
                    <a:p>
                      <a:pPr marL="0" lvl="0"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rPr>
                        <a:t>Small monolith application to Efficient Final Reporting system </a:t>
                      </a:r>
                      <a:endParaRPr lang="en-US" dirty="0"/>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7088904"/>
                  </a:ext>
                </a:extLst>
              </a:tr>
              <a:tr h="457376">
                <a:tc>
                  <a:txBody>
                    <a:bodyPr/>
                    <a:lstStyle/>
                    <a:p>
                      <a:pPr marL="0" lvl="0"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rPr>
                        <a:t>Lab – Create PostgreSQL instance in Azure and run application with it, Create docker </a:t>
                      </a:r>
                      <a:r>
                        <a:rPr lang="en-CA" sz="1600" b="0" i="0" u="none" strike="noStrike" kern="1200" cap="none" spc="0" normalizeH="0" baseline="0" noProof="0">
                          <a:ln>
                            <a:noFill/>
                          </a:ln>
                          <a:solidFill>
                            <a:srgbClr val="000000"/>
                          </a:solidFill>
                          <a:effectLst/>
                          <a:uLnTx/>
                          <a:uFillTx/>
                          <a:latin typeface="Arial"/>
                        </a:rPr>
                        <a:t>images , Register them in Azure Container Registry and run the application in Azure </a:t>
                      </a:r>
                      <a:r>
                        <a:rPr lang="en-CA" sz="1600" b="0" i="0" u="none" strike="noStrike" kern="1200" cap="none" spc="0" normalizeH="0" baseline="0" noProof="0" dirty="0">
                          <a:ln>
                            <a:noFill/>
                          </a:ln>
                          <a:solidFill>
                            <a:srgbClr val="000000"/>
                          </a:solidFill>
                          <a:effectLst/>
                          <a:uLnTx/>
                          <a:uFillTx/>
                          <a:latin typeface="Arial"/>
                        </a:rPr>
                        <a:t>Kubernetes Service with replicas.</a:t>
                      </a:r>
                    </a:p>
                  </a:txBody>
                  <a:tcPr marL="60959" marR="60959">
                    <a:lnL w="0">
                      <a:noFill/>
                    </a:lnL>
                    <a:lnR w="0">
                      <a:noFill/>
                    </a:lnR>
                    <a:lnT w="6350">
                      <a:solidFill>
                        <a:srgbClr val="A9A9A9"/>
                      </a:solidFill>
                    </a:lnT>
                    <a:lnB w="6350">
                      <a:solidFill>
                        <a:srgbClr val="A9A9A9"/>
                      </a:solidFill>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a:solidFill>
                        <a:srgbClr val="A9A9A9"/>
                      </a:solidFill>
                    </a:lnB>
                    <a:lnTlToBr w="12700" cmpd="sng">
                      <a:noFill/>
                      <a:prstDash val="solid"/>
                    </a:lnTlToBr>
                    <a:lnBlToTr w="12700" cmpd="sng">
                      <a:noFill/>
                      <a:prstDash val="solid"/>
                    </a:lnBlToTr>
                  </a:tcPr>
                </a:tc>
                <a:extLst>
                  <a:ext uri="{0D108BD9-81ED-4DB2-BD59-A6C34878D82A}">
                    <a16:rowId xmlns:a16="http://schemas.microsoft.com/office/drawing/2014/main" val="2741463670"/>
                  </a:ext>
                </a:extLst>
              </a:tr>
            </a:tbl>
          </a:graphicData>
        </a:graphic>
      </p:graphicFrame>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434841" y="5290419"/>
            <a:ext cx="8684709"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hlinkClick r:id="rId4"/>
              </a:rPr>
              <a:t>https://confluence.solium.com/</a:t>
            </a:r>
            <a:endParaRPr lang="en-US" dirty="0"/>
          </a:p>
        </p:txBody>
      </p:sp>
      <p:pic>
        <p:nvPicPr>
          <p:cNvPr id="2" name="Picture 1">
            <a:extLst>
              <a:ext uri="{FF2B5EF4-FFF2-40B4-BE49-F238E27FC236}">
                <a16:creationId xmlns:a16="http://schemas.microsoft.com/office/drawing/2014/main" id="{291BDC8D-2038-6144-B44B-01F31D757802}"/>
              </a:ext>
            </a:extLst>
          </p:cNvPr>
          <p:cNvPicPr>
            <a:picLocks noChangeAspect="1"/>
          </p:cNvPicPr>
          <p:nvPr/>
        </p:nvPicPr>
        <p:blipFill>
          <a:blip r:embed="rId5"/>
          <a:stretch>
            <a:fillRect/>
          </a:stretch>
        </p:blipFill>
        <p:spPr>
          <a:xfrm>
            <a:off x="9119550" y="4523473"/>
            <a:ext cx="2758303" cy="1999978"/>
          </a:xfrm>
          <a:prstGeom prst="rect">
            <a:avLst/>
          </a:prstGeom>
        </p:spPr>
      </p:pic>
    </p:spTree>
    <p:extLst>
      <p:ext uri="{BB962C8B-B14F-4D97-AF65-F5344CB8AC3E}">
        <p14:creationId xmlns:p14="http://schemas.microsoft.com/office/powerpoint/2010/main" val="203955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5632-E0DC-14B3-1103-083675F43784}"/>
              </a:ext>
            </a:extLst>
          </p:cNvPr>
          <p:cNvSpPr>
            <a:spLocks noGrp="1"/>
          </p:cNvSpPr>
          <p:nvPr>
            <p:ph type="title"/>
          </p:nvPr>
        </p:nvSpPr>
        <p:spPr/>
        <p:txBody>
          <a:bodyPr/>
          <a:lstStyle/>
          <a:p>
            <a:r>
              <a:rPr lang="en-US" dirty="0">
                <a:cs typeface="Arial"/>
              </a:rPr>
              <a:t>Break!!</a:t>
            </a:r>
            <a:endParaRPr lang="en-US" dirty="0"/>
          </a:p>
        </p:txBody>
      </p:sp>
    </p:spTree>
    <p:extLst>
      <p:ext uri="{BB962C8B-B14F-4D97-AF65-F5344CB8AC3E}">
        <p14:creationId xmlns:p14="http://schemas.microsoft.com/office/powerpoint/2010/main" val="1187527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09B5-A462-4741-8D30-F6F5842AD588}"/>
              </a:ext>
            </a:extLst>
          </p:cNvPr>
          <p:cNvSpPr>
            <a:spLocks noGrp="1"/>
          </p:cNvSpPr>
          <p:nvPr>
            <p:ph type="title"/>
          </p:nvPr>
        </p:nvSpPr>
        <p:spPr/>
        <p:txBody>
          <a:bodyPr/>
          <a:lstStyle/>
          <a:p>
            <a:r>
              <a:rPr lang="en-US">
                <a:cs typeface="Arial"/>
              </a:rPr>
              <a:t>On Prem Demo Application</a:t>
            </a:r>
            <a:endParaRPr lang="en-US"/>
          </a:p>
        </p:txBody>
      </p:sp>
      <p:pic>
        <p:nvPicPr>
          <p:cNvPr id="4" name="Picture 4" descr="Diagram&#10;&#10;Description automatically generated">
            <a:extLst>
              <a:ext uri="{FF2B5EF4-FFF2-40B4-BE49-F238E27FC236}">
                <a16:creationId xmlns:a16="http://schemas.microsoft.com/office/drawing/2014/main" id="{10C5B407-BF69-4F40-BC9E-56F56320FA4D}"/>
              </a:ext>
            </a:extLst>
          </p:cNvPr>
          <p:cNvPicPr>
            <a:picLocks noChangeAspect="1"/>
          </p:cNvPicPr>
          <p:nvPr/>
        </p:nvPicPr>
        <p:blipFill>
          <a:blip r:embed="rId3"/>
          <a:stretch>
            <a:fillRect/>
          </a:stretch>
        </p:blipFill>
        <p:spPr>
          <a:xfrm>
            <a:off x="2851617" y="1111191"/>
            <a:ext cx="7544920" cy="5395282"/>
          </a:xfrm>
          <a:prstGeom prst="rect">
            <a:avLst/>
          </a:prstGeom>
        </p:spPr>
      </p:pic>
    </p:spTree>
    <p:extLst>
      <p:ext uri="{BB962C8B-B14F-4D97-AF65-F5344CB8AC3E}">
        <p14:creationId xmlns:p14="http://schemas.microsoft.com/office/powerpoint/2010/main" val="4253626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AB81A-F5AE-468D-BC09-D5041B3DBFF0}"/>
              </a:ext>
            </a:extLst>
          </p:cNvPr>
          <p:cNvSpPr>
            <a:spLocks noGrp="1"/>
          </p:cNvSpPr>
          <p:nvPr>
            <p:ph type="title"/>
          </p:nvPr>
        </p:nvSpPr>
        <p:spPr/>
        <p:txBody>
          <a:bodyPr/>
          <a:lstStyle/>
          <a:p>
            <a:r>
              <a:rPr lang="en-US">
                <a:cs typeface="Arial"/>
              </a:rPr>
              <a:t>Scenario – Use Kubernetes for deployment</a:t>
            </a:r>
            <a:endParaRPr lang="en-US"/>
          </a:p>
        </p:txBody>
      </p:sp>
      <p:pic>
        <p:nvPicPr>
          <p:cNvPr id="4" name="Picture 4" descr="Diagram&#10;&#10;Description automatically generated">
            <a:extLst>
              <a:ext uri="{FF2B5EF4-FFF2-40B4-BE49-F238E27FC236}">
                <a16:creationId xmlns:a16="http://schemas.microsoft.com/office/drawing/2014/main" id="{C164BE13-6FE3-4A10-B56E-7B4A92A29B44}"/>
              </a:ext>
            </a:extLst>
          </p:cNvPr>
          <p:cNvPicPr>
            <a:picLocks noChangeAspect="1"/>
          </p:cNvPicPr>
          <p:nvPr/>
        </p:nvPicPr>
        <p:blipFill>
          <a:blip r:embed="rId3"/>
          <a:stretch>
            <a:fillRect/>
          </a:stretch>
        </p:blipFill>
        <p:spPr>
          <a:xfrm>
            <a:off x="2511955" y="1174108"/>
            <a:ext cx="6883399" cy="4882317"/>
          </a:xfrm>
          <a:prstGeom prst="rect">
            <a:avLst/>
          </a:prstGeom>
        </p:spPr>
      </p:pic>
    </p:spTree>
    <p:extLst>
      <p:ext uri="{BB962C8B-B14F-4D97-AF65-F5344CB8AC3E}">
        <p14:creationId xmlns:p14="http://schemas.microsoft.com/office/powerpoint/2010/main" val="2353354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8038-EC8D-425B-8FA9-87583CA94059}"/>
              </a:ext>
            </a:extLst>
          </p:cNvPr>
          <p:cNvSpPr>
            <a:spLocks noGrp="1"/>
          </p:cNvSpPr>
          <p:nvPr>
            <p:ph type="title"/>
          </p:nvPr>
        </p:nvSpPr>
        <p:spPr/>
        <p:txBody>
          <a:bodyPr/>
          <a:lstStyle/>
          <a:p>
            <a:r>
              <a:rPr lang="en-US">
                <a:cs typeface="Arial"/>
              </a:rPr>
              <a:t>Deploy as App Service</a:t>
            </a:r>
            <a:endParaRPr lang="en-US"/>
          </a:p>
        </p:txBody>
      </p:sp>
      <p:pic>
        <p:nvPicPr>
          <p:cNvPr id="4" name="Picture 4">
            <a:extLst>
              <a:ext uri="{FF2B5EF4-FFF2-40B4-BE49-F238E27FC236}">
                <a16:creationId xmlns:a16="http://schemas.microsoft.com/office/drawing/2014/main" id="{670CED7E-DC3E-4C4A-AE06-F66061ADC7FA}"/>
              </a:ext>
            </a:extLst>
          </p:cNvPr>
          <p:cNvPicPr>
            <a:picLocks noChangeAspect="1"/>
          </p:cNvPicPr>
          <p:nvPr/>
        </p:nvPicPr>
        <p:blipFill>
          <a:blip r:embed="rId2"/>
          <a:stretch>
            <a:fillRect/>
          </a:stretch>
        </p:blipFill>
        <p:spPr>
          <a:xfrm>
            <a:off x="3252355" y="201288"/>
            <a:ext cx="7245926" cy="6083085"/>
          </a:xfrm>
          <a:prstGeom prst="rect">
            <a:avLst/>
          </a:prstGeom>
        </p:spPr>
      </p:pic>
    </p:spTree>
    <p:extLst>
      <p:ext uri="{BB962C8B-B14F-4D97-AF65-F5344CB8AC3E}">
        <p14:creationId xmlns:p14="http://schemas.microsoft.com/office/powerpoint/2010/main" val="2053058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09B5-A462-4741-8D30-F6F5842AD588}"/>
              </a:ext>
            </a:extLst>
          </p:cNvPr>
          <p:cNvSpPr>
            <a:spLocks noGrp="1"/>
          </p:cNvSpPr>
          <p:nvPr>
            <p:ph type="title"/>
          </p:nvPr>
        </p:nvSpPr>
        <p:spPr/>
        <p:txBody>
          <a:bodyPr/>
          <a:lstStyle/>
          <a:p>
            <a:r>
              <a:rPr lang="en-US" dirty="0">
                <a:cs typeface="Arial"/>
              </a:rPr>
              <a:t>Finish with </a:t>
            </a:r>
            <a:endParaRPr lang="en-US" dirty="0"/>
          </a:p>
        </p:txBody>
      </p:sp>
      <p:pic>
        <p:nvPicPr>
          <p:cNvPr id="3" name="Picture 3" descr="Diagram&#10;&#10;Description automatically generated">
            <a:extLst>
              <a:ext uri="{FF2B5EF4-FFF2-40B4-BE49-F238E27FC236}">
                <a16:creationId xmlns:a16="http://schemas.microsoft.com/office/drawing/2014/main" id="{01AF79D7-DAEB-4B33-9E79-7CE3352EF3B5}"/>
              </a:ext>
            </a:extLst>
          </p:cNvPr>
          <p:cNvPicPr>
            <a:picLocks noChangeAspect="1"/>
          </p:cNvPicPr>
          <p:nvPr/>
        </p:nvPicPr>
        <p:blipFill>
          <a:blip r:embed="rId3"/>
          <a:stretch>
            <a:fillRect/>
          </a:stretch>
        </p:blipFill>
        <p:spPr>
          <a:xfrm>
            <a:off x="3005254" y="667090"/>
            <a:ext cx="4267200" cy="5691089"/>
          </a:xfrm>
          <a:prstGeom prst="rect">
            <a:avLst/>
          </a:prstGeom>
        </p:spPr>
      </p:pic>
    </p:spTree>
    <p:extLst>
      <p:ext uri="{BB962C8B-B14F-4D97-AF65-F5344CB8AC3E}">
        <p14:creationId xmlns:p14="http://schemas.microsoft.com/office/powerpoint/2010/main" val="4094270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615553"/>
          </a:xfrm>
        </p:spPr>
        <p:txBody>
          <a:bodyPr/>
          <a:lstStyle/>
          <a:p>
            <a:r>
              <a:rPr lang="en-CA" dirty="0">
                <a:ea typeface="+mj-lt"/>
                <a:cs typeface="+mj-lt"/>
              </a:rPr>
              <a:t>Small monolith application to Efficient Final System Reporting system </a:t>
            </a:r>
            <a:endParaRPr lang="en-US" dirty="0">
              <a:ea typeface="+mj-lt"/>
              <a:cs typeface="+mj-lt"/>
            </a:endParaRPr>
          </a:p>
          <a:p>
            <a:endParaRPr lang="en-CA" dirty="0">
              <a:cs typeface="Arial"/>
            </a:endParaRPr>
          </a:p>
        </p:txBody>
      </p:sp>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434841" y="5290419"/>
            <a:ext cx="8684709"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hlinkClick r:id="rId4"/>
              </a:rPr>
              <a:t>https://confluence.solium.com/</a:t>
            </a:r>
            <a:endParaRPr lang="en-US" dirty="0"/>
          </a:p>
        </p:txBody>
      </p:sp>
      <p:pic>
        <p:nvPicPr>
          <p:cNvPr id="2" name="Picture 1">
            <a:extLst>
              <a:ext uri="{FF2B5EF4-FFF2-40B4-BE49-F238E27FC236}">
                <a16:creationId xmlns:a16="http://schemas.microsoft.com/office/drawing/2014/main" id="{291BDC8D-2038-6144-B44B-01F31D757802}"/>
              </a:ext>
            </a:extLst>
          </p:cNvPr>
          <p:cNvPicPr>
            <a:picLocks noChangeAspect="1"/>
          </p:cNvPicPr>
          <p:nvPr/>
        </p:nvPicPr>
        <p:blipFill>
          <a:blip r:embed="rId5"/>
          <a:stretch>
            <a:fillRect/>
          </a:stretch>
        </p:blipFill>
        <p:spPr>
          <a:xfrm>
            <a:off x="10616007" y="566581"/>
            <a:ext cx="1427099" cy="1036003"/>
          </a:xfrm>
          <a:prstGeom prst="rect">
            <a:avLst/>
          </a:prstGeom>
        </p:spPr>
      </p:pic>
      <p:graphicFrame>
        <p:nvGraphicFramePr>
          <p:cNvPr id="14" name="Table 13">
            <a:extLst>
              <a:ext uri="{FF2B5EF4-FFF2-40B4-BE49-F238E27FC236}">
                <a16:creationId xmlns:a16="http://schemas.microsoft.com/office/drawing/2014/main" id="{B7C406AD-CE5E-4368-88A3-A4ECC116C798}"/>
              </a:ext>
            </a:extLst>
          </p:cNvPr>
          <p:cNvGraphicFramePr>
            <a:graphicFrameLocks noGrp="1"/>
          </p:cNvGraphicFramePr>
          <p:nvPr>
            <p:extLst>
              <p:ext uri="{D42A27DB-BD31-4B8C-83A1-F6EECF244321}">
                <p14:modId xmlns:p14="http://schemas.microsoft.com/office/powerpoint/2010/main" val="318736602"/>
              </p:ext>
            </p:extLst>
          </p:nvPr>
        </p:nvGraphicFramePr>
        <p:xfrm>
          <a:off x="1031487" y="2118731"/>
          <a:ext cx="9262590" cy="2230427"/>
        </p:xfrm>
        <a:graphic>
          <a:graphicData uri="http://schemas.openxmlformats.org/drawingml/2006/table">
            <a:tbl>
              <a:tblPr firstRow="1" bandRow="1">
                <a:tableStyleId>{AD6719FE-7D3F-48C5-806B-1D009DA3A5D1}</a:tableStyleId>
              </a:tblPr>
              <a:tblGrid>
                <a:gridCol w="9262590">
                  <a:extLst>
                    <a:ext uri="{9D8B030D-6E8A-4147-A177-3AD203B41FA5}">
                      <a16:colId xmlns:a16="http://schemas.microsoft.com/office/drawing/2014/main" val="3169655110"/>
                    </a:ext>
                  </a:extLst>
                </a:gridCol>
              </a:tblGrid>
              <a:tr h="529445">
                <a:tc>
                  <a:txBody>
                    <a:bodyPr/>
                    <a:lstStyle/>
                    <a:p>
                      <a:pPr rtl="0" fontAlgn="base"/>
                      <a:r>
                        <a:rPr lang="en-CA" sz="1100" kern="1200" dirty="0">
                          <a:solidFill>
                            <a:schemeClr val="dk1"/>
                          </a:solidFill>
                          <a:effectLst/>
                          <a:latin typeface="+mn-lt"/>
                          <a:ea typeface="+mn-ea"/>
                          <a:cs typeface="+mn-cs"/>
                        </a:rPr>
                        <a:t>React App</a:t>
                      </a:r>
                    </a:p>
                  </a:txBody>
                  <a:tcPr anchor="ctr"/>
                </a:tc>
                <a:extLst>
                  <a:ext uri="{0D108BD9-81ED-4DB2-BD59-A6C34878D82A}">
                    <a16:rowId xmlns:a16="http://schemas.microsoft.com/office/drawing/2014/main" val="1642622852"/>
                  </a:ext>
                </a:extLst>
              </a:tr>
              <a:tr h="563239">
                <a:tc>
                  <a:txBody>
                    <a:bodyPr/>
                    <a:lstStyle/>
                    <a:p>
                      <a:pPr rtl="0" fontAlgn="base"/>
                      <a:r>
                        <a:rPr lang="en-CA" b="1" dirty="0">
                          <a:effectLst/>
                        </a:rPr>
                        <a:t>Spring boot server</a:t>
                      </a:r>
                    </a:p>
                  </a:txBody>
                  <a:tcPr anchor="ctr"/>
                </a:tc>
                <a:extLst>
                  <a:ext uri="{0D108BD9-81ED-4DB2-BD59-A6C34878D82A}">
                    <a16:rowId xmlns:a16="http://schemas.microsoft.com/office/drawing/2014/main" val="2450456075"/>
                  </a:ext>
                </a:extLst>
              </a:tr>
              <a:tr h="563239">
                <a:tc>
                  <a:txBody>
                    <a:bodyPr/>
                    <a:lstStyle/>
                    <a:p>
                      <a:pPr rtl="0" fontAlgn="base"/>
                      <a:r>
                        <a:rPr lang="en-CA" sz="1100" b="1" kern="1200" dirty="0">
                          <a:solidFill>
                            <a:schemeClr val="dk1"/>
                          </a:solidFill>
                          <a:effectLst/>
                          <a:latin typeface="+mn-lt"/>
                          <a:ea typeface="+mn-ea"/>
                          <a:cs typeface="+mn-cs"/>
                        </a:rPr>
                        <a:t>Spring boot JPA worker</a:t>
                      </a:r>
                    </a:p>
                  </a:txBody>
                  <a:tcPr/>
                </a:tc>
                <a:extLst>
                  <a:ext uri="{0D108BD9-81ED-4DB2-BD59-A6C34878D82A}">
                    <a16:rowId xmlns:a16="http://schemas.microsoft.com/office/drawing/2014/main" val="2894595032"/>
                  </a:ext>
                </a:extLst>
              </a:tr>
              <a:tr h="574504">
                <a:tc>
                  <a:txBody>
                    <a:bodyPr/>
                    <a:lstStyle/>
                    <a:p>
                      <a:pPr rtl="0" fontAlgn="base"/>
                      <a:r>
                        <a:rPr lang="en-CA" b="1" dirty="0">
                          <a:effectLst/>
                        </a:rPr>
                        <a:t>Database – </a:t>
                      </a:r>
                      <a:r>
                        <a:rPr lang="en-CA" b="1" dirty="0" err="1">
                          <a:effectLst/>
                        </a:rPr>
                        <a:t>PostgreSql</a:t>
                      </a:r>
                      <a:r>
                        <a:rPr lang="en-CA" b="1" dirty="0">
                          <a:effectLst/>
                        </a:rPr>
                        <a:t> in Azure – Demo </a:t>
                      </a:r>
                    </a:p>
                  </a:txBody>
                  <a:tcPr/>
                </a:tc>
                <a:extLst>
                  <a:ext uri="{0D108BD9-81ED-4DB2-BD59-A6C34878D82A}">
                    <a16:rowId xmlns:a16="http://schemas.microsoft.com/office/drawing/2014/main" val="821186068"/>
                  </a:ext>
                </a:extLst>
              </a:tr>
            </a:tbl>
          </a:graphicData>
        </a:graphic>
      </p:graphicFrame>
    </p:spTree>
    <p:extLst>
      <p:ext uri="{BB962C8B-B14F-4D97-AF65-F5344CB8AC3E}">
        <p14:creationId xmlns:p14="http://schemas.microsoft.com/office/powerpoint/2010/main" val="70829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307777"/>
          </a:xfrm>
        </p:spPr>
        <p:txBody>
          <a:bodyPr/>
          <a:lstStyle/>
          <a:p>
            <a:r>
              <a:rPr lang="en-CA" dirty="0">
                <a:cs typeface="Arial"/>
              </a:rPr>
              <a:t>Step1 – On Prem implementation</a:t>
            </a:r>
          </a:p>
        </p:txBody>
      </p:sp>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434841" y="5290419"/>
            <a:ext cx="8684709"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hlinkClick r:id="rId4"/>
              </a:rPr>
              <a:t>https://confluence.solium.com/</a:t>
            </a:r>
            <a:endParaRPr lang="en-US" dirty="0"/>
          </a:p>
        </p:txBody>
      </p:sp>
      <p:pic>
        <p:nvPicPr>
          <p:cNvPr id="2" name="Picture 1">
            <a:extLst>
              <a:ext uri="{FF2B5EF4-FFF2-40B4-BE49-F238E27FC236}">
                <a16:creationId xmlns:a16="http://schemas.microsoft.com/office/drawing/2014/main" id="{291BDC8D-2038-6144-B44B-01F31D757802}"/>
              </a:ext>
            </a:extLst>
          </p:cNvPr>
          <p:cNvPicPr>
            <a:picLocks noChangeAspect="1"/>
          </p:cNvPicPr>
          <p:nvPr/>
        </p:nvPicPr>
        <p:blipFill>
          <a:blip r:embed="rId5"/>
          <a:stretch>
            <a:fillRect/>
          </a:stretch>
        </p:blipFill>
        <p:spPr>
          <a:xfrm>
            <a:off x="10616007" y="566581"/>
            <a:ext cx="1427099" cy="1036003"/>
          </a:xfrm>
          <a:prstGeom prst="rect">
            <a:avLst/>
          </a:prstGeom>
        </p:spPr>
      </p:pic>
      <p:graphicFrame>
        <p:nvGraphicFramePr>
          <p:cNvPr id="14" name="Table 13">
            <a:extLst>
              <a:ext uri="{FF2B5EF4-FFF2-40B4-BE49-F238E27FC236}">
                <a16:creationId xmlns:a16="http://schemas.microsoft.com/office/drawing/2014/main" id="{B7C406AD-CE5E-4368-88A3-A4ECC116C798}"/>
              </a:ext>
            </a:extLst>
          </p:cNvPr>
          <p:cNvGraphicFramePr>
            <a:graphicFrameLocks noGrp="1"/>
          </p:cNvGraphicFramePr>
          <p:nvPr>
            <p:extLst>
              <p:ext uri="{D42A27DB-BD31-4B8C-83A1-F6EECF244321}">
                <p14:modId xmlns:p14="http://schemas.microsoft.com/office/powerpoint/2010/main" val="3993915794"/>
              </p:ext>
            </p:extLst>
          </p:nvPr>
        </p:nvGraphicFramePr>
        <p:xfrm>
          <a:off x="1031487" y="2118731"/>
          <a:ext cx="9262590" cy="1092684"/>
        </p:xfrm>
        <a:graphic>
          <a:graphicData uri="http://schemas.openxmlformats.org/drawingml/2006/table">
            <a:tbl>
              <a:tblPr firstRow="1" bandRow="1">
                <a:tableStyleId>{AD6719FE-7D3F-48C5-806B-1D009DA3A5D1}</a:tableStyleId>
              </a:tblPr>
              <a:tblGrid>
                <a:gridCol w="9262590">
                  <a:extLst>
                    <a:ext uri="{9D8B030D-6E8A-4147-A177-3AD203B41FA5}">
                      <a16:colId xmlns:a16="http://schemas.microsoft.com/office/drawing/2014/main" val="3169655110"/>
                    </a:ext>
                  </a:extLst>
                </a:gridCol>
              </a:tblGrid>
              <a:tr h="529445">
                <a:tc>
                  <a:txBody>
                    <a:bodyPr/>
                    <a:lstStyle/>
                    <a:p>
                      <a:pPr rtl="0" fontAlgn="base"/>
                      <a:r>
                        <a:rPr lang="en-CA" sz="1100" kern="1200">
                          <a:solidFill>
                            <a:schemeClr val="dk1"/>
                          </a:solidFill>
                          <a:effectLst/>
                          <a:latin typeface="+mn-lt"/>
                          <a:ea typeface="+mn-ea"/>
                          <a:cs typeface="+mn-cs"/>
                        </a:rPr>
                        <a:t>Client Server Architecture</a:t>
                      </a:r>
                    </a:p>
                  </a:txBody>
                  <a:tcPr anchor="ctr"/>
                </a:tc>
                <a:extLst>
                  <a:ext uri="{0D108BD9-81ED-4DB2-BD59-A6C34878D82A}">
                    <a16:rowId xmlns:a16="http://schemas.microsoft.com/office/drawing/2014/main" val="1642622852"/>
                  </a:ext>
                </a:extLst>
              </a:tr>
              <a:tr h="563239">
                <a:tc>
                  <a:txBody>
                    <a:bodyPr/>
                    <a:lstStyle/>
                    <a:p>
                      <a:pPr marL="0" indent="0" rtl="0" fontAlgn="base">
                        <a:buNone/>
                      </a:pPr>
                      <a:r>
                        <a:rPr lang="en-CA" b="1" dirty="0">
                          <a:effectLst/>
                        </a:rPr>
                        <a:t>Drawbacks</a:t>
                      </a:r>
                    </a:p>
                  </a:txBody>
                  <a:tcPr anchor="ctr"/>
                </a:tc>
                <a:extLst>
                  <a:ext uri="{0D108BD9-81ED-4DB2-BD59-A6C34878D82A}">
                    <a16:rowId xmlns:a16="http://schemas.microsoft.com/office/drawing/2014/main" val="2450456075"/>
                  </a:ext>
                </a:extLst>
              </a:tr>
            </a:tbl>
          </a:graphicData>
        </a:graphic>
      </p:graphicFrame>
    </p:spTree>
    <p:extLst>
      <p:ext uri="{BB962C8B-B14F-4D97-AF65-F5344CB8AC3E}">
        <p14:creationId xmlns:p14="http://schemas.microsoft.com/office/powerpoint/2010/main" val="77898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307777"/>
          </a:xfrm>
        </p:spPr>
        <p:txBody>
          <a:bodyPr/>
          <a:lstStyle/>
          <a:p>
            <a:r>
              <a:rPr lang="en-CA" dirty="0">
                <a:cs typeface="Arial"/>
              </a:rPr>
              <a:t>Step 2 - Dockers</a:t>
            </a:r>
          </a:p>
        </p:txBody>
      </p:sp>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434841" y="5290419"/>
            <a:ext cx="8684709"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hlinkClick r:id="rId4"/>
              </a:rPr>
              <a:t>https://confluence.solium.com/</a:t>
            </a:r>
            <a:endParaRPr lang="en-US" dirty="0"/>
          </a:p>
        </p:txBody>
      </p:sp>
      <p:pic>
        <p:nvPicPr>
          <p:cNvPr id="2" name="Picture 1">
            <a:extLst>
              <a:ext uri="{FF2B5EF4-FFF2-40B4-BE49-F238E27FC236}">
                <a16:creationId xmlns:a16="http://schemas.microsoft.com/office/drawing/2014/main" id="{291BDC8D-2038-6144-B44B-01F31D757802}"/>
              </a:ext>
            </a:extLst>
          </p:cNvPr>
          <p:cNvPicPr>
            <a:picLocks noChangeAspect="1"/>
          </p:cNvPicPr>
          <p:nvPr/>
        </p:nvPicPr>
        <p:blipFill>
          <a:blip r:embed="rId5"/>
          <a:stretch>
            <a:fillRect/>
          </a:stretch>
        </p:blipFill>
        <p:spPr>
          <a:xfrm>
            <a:off x="10616007" y="566581"/>
            <a:ext cx="1427099" cy="1036003"/>
          </a:xfrm>
          <a:prstGeom prst="rect">
            <a:avLst/>
          </a:prstGeom>
        </p:spPr>
      </p:pic>
      <p:graphicFrame>
        <p:nvGraphicFramePr>
          <p:cNvPr id="14" name="Table 13">
            <a:extLst>
              <a:ext uri="{FF2B5EF4-FFF2-40B4-BE49-F238E27FC236}">
                <a16:creationId xmlns:a16="http://schemas.microsoft.com/office/drawing/2014/main" id="{B7C406AD-CE5E-4368-88A3-A4ECC116C798}"/>
              </a:ext>
            </a:extLst>
          </p:cNvPr>
          <p:cNvGraphicFramePr>
            <a:graphicFrameLocks noGrp="1"/>
          </p:cNvGraphicFramePr>
          <p:nvPr>
            <p:extLst>
              <p:ext uri="{D42A27DB-BD31-4B8C-83A1-F6EECF244321}">
                <p14:modId xmlns:p14="http://schemas.microsoft.com/office/powerpoint/2010/main" val="1780959972"/>
              </p:ext>
            </p:extLst>
          </p:nvPr>
        </p:nvGraphicFramePr>
        <p:xfrm>
          <a:off x="1031487" y="2118731"/>
          <a:ext cx="9262590" cy="2230427"/>
        </p:xfrm>
        <a:graphic>
          <a:graphicData uri="http://schemas.openxmlformats.org/drawingml/2006/table">
            <a:tbl>
              <a:tblPr firstRow="1" bandRow="1">
                <a:tableStyleId>{AD6719FE-7D3F-48C5-806B-1D009DA3A5D1}</a:tableStyleId>
              </a:tblPr>
              <a:tblGrid>
                <a:gridCol w="9262590">
                  <a:extLst>
                    <a:ext uri="{9D8B030D-6E8A-4147-A177-3AD203B41FA5}">
                      <a16:colId xmlns:a16="http://schemas.microsoft.com/office/drawing/2014/main" val="3169655110"/>
                    </a:ext>
                  </a:extLst>
                </a:gridCol>
              </a:tblGrid>
              <a:tr h="529445">
                <a:tc>
                  <a:txBody>
                    <a:bodyPr/>
                    <a:lstStyle/>
                    <a:p>
                      <a:pPr rtl="0" fontAlgn="base"/>
                      <a:r>
                        <a:rPr lang="en-CA" sz="1100" kern="1200" dirty="0">
                          <a:solidFill>
                            <a:schemeClr val="dk1"/>
                          </a:solidFill>
                          <a:effectLst/>
                          <a:latin typeface="+mn-lt"/>
                          <a:ea typeface="+mn-ea"/>
                          <a:cs typeface="+mn-cs"/>
                        </a:rPr>
                        <a:t>Creation of </a:t>
                      </a:r>
                      <a:r>
                        <a:rPr lang="en-CA" sz="1100" kern="1200" dirty="0" err="1">
                          <a:solidFill>
                            <a:schemeClr val="dk1"/>
                          </a:solidFill>
                          <a:effectLst/>
                          <a:latin typeface="+mn-lt"/>
                          <a:ea typeface="+mn-ea"/>
                          <a:cs typeface="+mn-cs"/>
                        </a:rPr>
                        <a:t>Dockerfile</a:t>
                      </a:r>
                    </a:p>
                  </a:txBody>
                  <a:tcPr anchor="ctr"/>
                </a:tc>
                <a:extLst>
                  <a:ext uri="{0D108BD9-81ED-4DB2-BD59-A6C34878D82A}">
                    <a16:rowId xmlns:a16="http://schemas.microsoft.com/office/drawing/2014/main" val="1642622852"/>
                  </a:ext>
                </a:extLst>
              </a:tr>
              <a:tr h="563239">
                <a:tc>
                  <a:txBody>
                    <a:bodyPr/>
                    <a:lstStyle/>
                    <a:p>
                      <a:pPr rtl="0" fontAlgn="base"/>
                      <a:r>
                        <a:rPr lang="en-CA" b="1" dirty="0">
                          <a:effectLst/>
                        </a:rPr>
                        <a:t>Docker commands</a:t>
                      </a:r>
                    </a:p>
                  </a:txBody>
                  <a:tcPr anchor="ctr"/>
                </a:tc>
                <a:extLst>
                  <a:ext uri="{0D108BD9-81ED-4DB2-BD59-A6C34878D82A}">
                    <a16:rowId xmlns:a16="http://schemas.microsoft.com/office/drawing/2014/main" val="2450456075"/>
                  </a:ext>
                </a:extLst>
              </a:tr>
              <a:tr h="563239">
                <a:tc>
                  <a:txBody>
                    <a:bodyPr/>
                    <a:lstStyle/>
                    <a:p>
                      <a:pPr rtl="0" fontAlgn="base"/>
                      <a:endParaRPr lang="en-CA" sz="1100" b="1" kern="1200" dirty="0">
                        <a:solidFill>
                          <a:schemeClr val="dk1"/>
                        </a:solidFill>
                        <a:effectLst/>
                        <a:latin typeface="+mn-lt"/>
                        <a:ea typeface="+mn-ea"/>
                        <a:cs typeface="+mn-cs"/>
                      </a:endParaRPr>
                    </a:p>
                    <a:p>
                      <a:pPr lvl="0">
                        <a:buNone/>
                      </a:pPr>
                      <a:r>
                        <a:rPr lang="en-CA" sz="1100" b="1" kern="1200" dirty="0">
                          <a:solidFill>
                            <a:schemeClr val="dk1"/>
                          </a:solidFill>
                          <a:effectLst/>
                          <a:latin typeface="+mn-lt"/>
                          <a:ea typeface="+mn-ea"/>
                          <a:cs typeface="+mn-cs"/>
                        </a:rPr>
                        <a:t>Create image </a:t>
                      </a:r>
                    </a:p>
                  </a:txBody>
                  <a:tcPr/>
                </a:tc>
                <a:extLst>
                  <a:ext uri="{0D108BD9-81ED-4DB2-BD59-A6C34878D82A}">
                    <a16:rowId xmlns:a16="http://schemas.microsoft.com/office/drawing/2014/main" val="2894595032"/>
                  </a:ext>
                </a:extLst>
              </a:tr>
              <a:tr h="574504">
                <a:tc>
                  <a:txBody>
                    <a:bodyPr/>
                    <a:lstStyle/>
                    <a:p>
                      <a:pPr rtl="0" fontAlgn="base"/>
                      <a:r>
                        <a:rPr lang="en-CA" b="1" dirty="0">
                          <a:effectLst/>
                        </a:rPr>
                        <a:t>Create container in local docker</a:t>
                      </a:r>
                    </a:p>
                  </a:txBody>
                  <a:tcPr/>
                </a:tc>
                <a:extLst>
                  <a:ext uri="{0D108BD9-81ED-4DB2-BD59-A6C34878D82A}">
                    <a16:rowId xmlns:a16="http://schemas.microsoft.com/office/drawing/2014/main" val="821186068"/>
                  </a:ext>
                </a:extLst>
              </a:tr>
            </a:tbl>
          </a:graphicData>
        </a:graphic>
      </p:graphicFrame>
    </p:spTree>
    <p:extLst>
      <p:ext uri="{BB962C8B-B14F-4D97-AF65-F5344CB8AC3E}">
        <p14:creationId xmlns:p14="http://schemas.microsoft.com/office/powerpoint/2010/main" val="244735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5632-E0DC-14B3-1103-083675F43784}"/>
              </a:ext>
            </a:extLst>
          </p:cNvPr>
          <p:cNvSpPr>
            <a:spLocks noGrp="1"/>
          </p:cNvSpPr>
          <p:nvPr>
            <p:ph type="title"/>
          </p:nvPr>
        </p:nvSpPr>
        <p:spPr/>
        <p:txBody>
          <a:bodyPr/>
          <a:lstStyle/>
          <a:p>
            <a:r>
              <a:rPr lang="en-US" dirty="0">
                <a:cs typeface="Arial"/>
              </a:rPr>
              <a:t>Exercise</a:t>
            </a:r>
            <a:endParaRPr lang="en-US" dirty="0"/>
          </a:p>
        </p:txBody>
      </p:sp>
    </p:spTree>
    <p:extLst>
      <p:ext uri="{BB962C8B-B14F-4D97-AF65-F5344CB8AC3E}">
        <p14:creationId xmlns:p14="http://schemas.microsoft.com/office/powerpoint/2010/main" val="3614715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307777"/>
          </a:xfrm>
        </p:spPr>
        <p:txBody>
          <a:bodyPr/>
          <a:lstStyle/>
          <a:p>
            <a:r>
              <a:rPr lang="en-CA" dirty="0">
                <a:cs typeface="Arial"/>
              </a:rPr>
              <a:t>Step 3 Azure Kubernetes</a:t>
            </a:r>
          </a:p>
        </p:txBody>
      </p:sp>
      <p:cxnSp>
        <p:nvCxnSpPr>
          <p:cNvPr id="8" name="Straight Connector 7"/>
          <p:cNvCxnSpPr>
            <a:cxnSpLocks/>
          </p:cNvCxnSpPr>
          <p:nvPr/>
        </p:nvCxnSpPr>
        <p:spPr>
          <a:xfrm>
            <a:off x="553513" y="1987834"/>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434841" y="5290419"/>
            <a:ext cx="8684709"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hlinkClick r:id="rId4"/>
              </a:rPr>
              <a:t>https://confluence.solium.com/</a:t>
            </a:r>
            <a:endParaRPr lang="en-US" dirty="0"/>
          </a:p>
        </p:txBody>
      </p:sp>
      <p:pic>
        <p:nvPicPr>
          <p:cNvPr id="2" name="Picture 1">
            <a:extLst>
              <a:ext uri="{FF2B5EF4-FFF2-40B4-BE49-F238E27FC236}">
                <a16:creationId xmlns:a16="http://schemas.microsoft.com/office/drawing/2014/main" id="{291BDC8D-2038-6144-B44B-01F31D757802}"/>
              </a:ext>
            </a:extLst>
          </p:cNvPr>
          <p:cNvPicPr>
            <a:picLocks noChangeAspect="1"/>
          </p:cNvPicPr>
          <p:nvPr/>
        </p:nvPicPr>
        <p:blipFill>
          <a:blip r:embed="rId5"/>
          <a:stretch>
            <a:fillRect/>
          </a:stretch>
        </p:blipFill>
        <p:spPr>
          <a:xfrm>
            <a:off x="10616007" y="566581"/>
            <a:ext cx="1427099" cy="1036003"/>
          </a:xfrm>
          <a:prstGeom prst="rect">
            <a:avLst/>
          </a:prstGeom>
        </p:spPr>
      </p:pic>
      <p:graphicFrame>
        <p:nvGraphicFramePr>
          <p:cNvPr id="14" name="Table 13">
            <a:extLst>
              <a:ext uri="{FF2B5EF4-FFF2-40B4-BE49-F238E27FC236}">
                <a16:creationId xmlns:a16="http://schemas.microsoft.com/office/drawing/2014/main" id="{B7C406AD-CE5E-4368-88A3-A4ECC116C798}"/>
              </a:ext>
            </a:extLst>
          </p:cNvPr>
          <p:cNvGraphicFramePr>
            <a:graphicFrameLocks noGrp="1"/>
          </p:cNvGraphicFramePr>
          <p:nvPr>
            <p:extLst>
              <p:ext uri="{D42A27DB-BD31-4B8C-83A1-F6EECF244321}">
                <p14:modId xmlns:p14="http://schemas.microsoft.com/office/powerpoint/2010/main" val="1823473556"/>
              </p:ext>
            </p:extLst>
          </p:nvPr>
        </p:nvGraphicFramePr>
        <p:xfrm>
          <a:off x="1031487" y="2118731"/>
          <a:ext cx="9262590" cy="2230426"/>
        </p:xfrm>
        <a:graphic>
          <a:graphicData uri="http://schemas.openxmlformats.org/drawingml/2006/table">
            <a:tbl>
              <a:tblPr firstRow="1" bandRow="1">
                <a:tableStyleId>{AD6719FE-7D3F-48C5-806B-1D009DA3A5D1}</a:tableStyleId>
              </a:tblPr>
              <a:tblGrid>
                <a:gridCol w="9262590">
                  <a:extLst>
                    <a:ext uri="{9D8B030D-6E8A-4147-A177-3AD203B41FA5}">
                      <a16:colId xmlns:a16="http://schemas.microsoft.com/office/drawing/2014/main" val="3169655110"/>
                    </a:ext>
                  </a:extLst>
                </a:gridCol>
              </a:tblGrid>
              <a:tr h="529445">
                <a:tc>
                  <a:txBody>
                    <a:bodyPr/>
                    <a:lstStyle/>
                    <a:p>
                      <a:pPr rtl="0" fontAlgn="base"/>
                      <a:r>
                        <a:rPr lang="en-CA" sz="1100" kern="1200" dirty="0">
                          <a:solidFill>
                            <a:schemeClr val="dk1"/>
                          </a:solidFill>
                          <a:effectLst/>
                          <a:latin typeface="+mn-lt"/>
                          <a:ea typeface="+mn-ea"/>
                          <a:cs typeface="+mn-cs"/>
                        </a:rPr>
                        <a:t>Create Kubernetes YAML files for client</a:t>
                      </a:r>
                    </a:p>
                  </a:txBody>
                  <a:tcPr anchor="ctr"/>
                </a:tc>
                <a:extLst>
                  <a:ext uri="{0D108BD9-81ED-4DB2-BD59-A6C34878D82A}">
                    <a16:rowId xmlns:a16="http://schemas.microsoft.com/office/drawing/2014/main" val="1642622852"/>
                  </a:ext>
                </a:extLst>
              </a:tr>
              <a:tr h="563239">
                <a:tc>
                  <a:txBody>
                    <a:bodyPr/>
                    <a:lstStyle/>
                    <a:p>
                      <a:pPr lvl="0">
                        <a:buNone/>
                      </a:pPr>
                      <a:r>
                        <a:rPr lang="en-CA" sz="1100" b="1" i="0" u="none" strike="noStrike" noProof="0" dirty="0">
                          <a:solidFill>
                            <a:schemeClr val="dk1"/>
                          </a:solidFill>
                          <a:effectLst/>
                          <a:latin typeface="Arial"/>
                        </a:rPr>
                        <a:t>Create Kubernetes YAML files for server</a:t>
                      </a:r>
                      <a:endParaRPr lang="en-US" dirty="0"/>
                    </a:p>
                  </a:txBody>
                  <a:tcPr anchor="ctr"/>
                </a:tc>
                <a:extLst>
                  <a:ext uri="{0D108BD9-81ED-4DB2-BD59-A6C34878D82A}">
                    <a16:rowId xmlns:a16="http://schemas.microsoft.com/office/drawing/2014/main" val="2450456075"/>
                  </a:ext>
                </a:extLst>
              </a:tr>
              <a:tr h="563239">
                <a:tc>
                  <a:txBody>
                    <a:bodyPr/>
                    <a:lstStyle/>
                    <a:p>
                      <a:pPr lvl="0">
                        <a:buNone/>
                      </a:pPr>
                      <a:r>
                        <a:rPr lang="en-CA" sz="1100" b="1" i="0" u="none" strike="noStrike" kern="1200" noProof="0" dirty="0">
                          <a:solidFill>
                            <a:schemeClr val="dk1"/>
                          </a:solidFill>
                          <a:effectLst/>
                          <a:latin typeface="Arial"/>
                        </a:rPr>
                        <a:t>Create Kubernetes YAML files for worker</a:t>
                      </a:r>
                      <a:endParaRPr lang="en-US" dirty="0"/>
                    </a:p>
                  </a:txBody>
                  <a:tcPr/>
                </a:tc>
                <a:extLst>
                  <a:ext uri="{0D108BD9-81ED-4DB2-BD59-A6C34878D82A}">
                    <a16:rowId xmlns:a16="http://schemas.microsoft.com/office/drawing/2014/main" val="2894595032"/>
                  </a:ext>
                </a:extLst>
              </a:tr>
              <a:tr h="574503">
                <a:tc>
                  <a:txBody>
                    <a:bodyPr/>
                    <a:lstStyle/>
                    <a:p>
                      <a:pPr lvl="0">
                        <a:buNone/>
                      </a:pPr>
                      <a:r>
                        <a:rPr lang="en-CA" sz="1100" b="1" i="0" u="none" strike="noStrike" noProof="0" dirty="0">
                          <a:solidFill>
                            <a:schemeClr val="dk1"/>
                          </a:solidFill>
                          <a:latin typeface="Arial"/>
                        </a:rPr>
                        <a:t>Create Kubernetes YAML files for Ingress Service</a:t>
                      </a:r>
                      <a:endParaRPr lang="en-US" dirty="0"/>
                    </a:p>
                  </a:txBody>
                  <a:tcPr/>
                </a:tc>
                <a:extLst>
                  <a:ext uri="{0D108BD9-81ED-4DB2-BD59-A6C34878D82A}">
                    <a16:rowId xmlns:a16="http://schemas.microsoft.com/office/drawing/2014/main" val="4005083803"/>
                  </a:ext>
                </a:extLst>
              </a:tr>
            </a:tbl>
          </a:graphicData>
        </a:graphic>
      </p:graphicFrame>
    </p:spTree>
    <p:extLst>
      <p:ext uri="{BB962C8B-B14F-4D97-AF65-F5344CB8AC3E}">
        <p14:creationId xmlns:p14="http://schemas.microsoft.com/office/powerpoint/2010/main" val="24820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615553"/>
          </a:xfrm>
        </p:spPr>
        <p:txBody>
          <a:bodyPr/>
          <a:lstStyle/>
          <a:p>
            <a:r>
              <a:rPr lang="en-US" dirty="0">
                <a:ea typeface="+mj-lt"/>
                <a:cs typeface="+mj-lt"/>
              </a:rPr>
              <a:t>Current </a:t>
            </a:r>
            <a:r>
              <a:rPr lang="en-US" dirty="0" err="1">
                <a:ea typeface="+mj-lt"/>
                <a:cs typeface="+mj-lt"/>
              </a:rPr>
              <a:t>Shareworks</a:t>
            </a:r>
            <a:r>
              <a:rPr lang="en-US" dirty="0">
                <a:ea typeface="+mj-lt"/>
                <a:cs typeface="+mj-lt"/>
              </a:rPr>
              <a:t> Design is tightly coupled</a:t>
            </a:r>
          </a:p>
          <a:p>
            <a:endParaRPr lang="en-US" dirty="0">
              <a:cs typeface="Arial"/>
            </a:endParaRPr>
          </a:p>
        </p:txBody>
      </p:sp>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512006" y="5888444"/>
            <a:ext cx="10092962"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ea typeface="+mn-lt"/>
                <a:cs typeface="+mn-lt"/>
                <a:hlinkClick r:id="rId4"/>
              </a:rPr>
              <a:t>https://confluence.solium.com/display/~trever.miller/Shareworks+Architecture+Diagram</a:t>
            </a:r>
            <a:r>
              <a:rPr lang="en-US" dirty="0">
                <a:ea typeface="+mn-lt"/>
                <a:cs typeface="+mn-lt"/>
              </a:rPr>
              <a:t> </a:t>
            </a:r>
            <a:endParaRPr lang="en-US" dirty="0"/>
          </a:p>
        </p:txBody>
      </p:sp>
      <p:pic>
        <p:nvPicPr>
          <p:cNvPr id="2" name="Picture 1">
            <a:extLst>
              <a:ext uri="{FF2B5EF4-FFF2-40B4-BE49-F238E27FC236}">
                <a16:creationId xmlns:a16="http://schemas.microsoft.com/office/drawing/2014/main" id="{291BDC8D-2038-6144-B44B-01F31D757802}"/>
              </a:ext>
            </a:extLst>
          </p:cNvPr>
          <p:cNvPicPr>
            <a:picLocks noChangeAspect="1"/>
          </p:cNvPicPr>
          <p:nvPr/>
        </p:nvPicPr>
        <p:blipFill>
          <a:blip r:embed="rId5"/>
          <a:stretch>
            <a:fillRect/>
          </a:stretch>
        </p:blipFill>
        <p:spPr>
          <a:xfrm>
            <a:off x="10616007" y="566581"/>
            <a:ext cx="1427099" cy="1036003"/>
          </a:xfrm>
          <a:prstGeom prst="rect">
            <a:avLst/>
          </a:prstGeom>
        </p:spPr>
      </p:pic>
      <p:pic>
        <p:nvPicPr>
          <p:cNvPr id="5" name="Picture 6" descr="Diagram&#10;&#10;Description automatically generated">
            <a:extLst>
              <a:ext uri="{FF2B5EF4-FFF2-40B4-BE49-F238E27FC236}">
                <a16:creationId xmlns:a16="http://schemas.microsoft.com/office/drawing/2014/main" id="{D27DACE1-117A-46A4-B02D-DBB4CCA1A703}"/>
              </a:ext>
            </a:extLst>
          </p:cNvPr>
          <p:cNvPicPr>
            <a:picLocks noChangeAspect="1"/>
          </p:cNvPicPr>
          <p:nvPr/>
        </p:nvPicPr>
        <p:blipFill>
          <a:blip r:embed="rId6"/>
          <a:stretch>
            <a:fillRect/>
          </a:stretch>
        </p:blipFill>
        <p:spPr>
          <a:xfrm>
            <a:off x="4298794" y="1243545"/>
            <a:ext cx="6260100" cy="4682783"/>
          </a:xfrm>
          <a:prstGeom prst="rect">
            <a:avLst/>
          </a:prstGeom>
        </p:spPr>
      </p:pic>
    </p:spTree>
    <p:extLst>
      <p:ext uri="{BB962C8B-B14F-4D97-AF65-F5344CB8AC3E}">
        <p14:creationId xmlns:p14="http://schemas.microsoft.com/office/powerpoint/2010/main" val="376852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33A5A-AF6A-491A-8688-01ACFF38557B}"/>
              </a:ext>
            </a:extLst>
          </p:cNvPr>
          <p:cNvSpPr>
            <a:spLocks noGrp="1"/>
          </p:cNvSpPr>
          <p:nvPr>
            <p:ph type="body" sz="quarter" idx="10"/>
          </p:nvPr>
        </p:nvSpPr>
        <p:spPr>
          <a:xfrm>
            <a:off x="285750" y="2110068"/>
            <a:ext cx="5529263" cy="1456568"/>
          </a:xfrm>
        </p:spPr>
        <p:txBody>
          <a:bodyPr/>
          <a:lstStyle/>
          <a:p>
            <a:pPr marL="285750" indent="-285750"/>
            <a:r>
              <a:rPr lang="en-CA" sz="2800" dirty="0">
                <a:cs typeface="Arial"/>
              </a:rPr>
              <a:t>Running application in AKS</a:t>
            </a:r>
            <a:endParaRPr lang="en-US" sz="2800" dirty="0">
              <a:cs typeface="Arial"/>
            </a:endParaRPr>
          </a:p>
          <a:p>
            <a:pPr marL="285750" indent="-285750"/>
            <a:r>
              <a:rPr lang="en-US" sz="2800" dirty="0">
                <a:ea typeface="+mn-lt"/>
                <a:cs typeface="+mn-lt"/>
                <a:hlinkClick r:id="rId3"/>
              </a:rPr>
              <a:t>https://github.com/anjnakS/Innovation2021/blob/main/DEV-InnovationSeriesStepstoSetup-150821-1229-1586.pdf</a:t>
            </a:r>
            <a:r>
              <a:rPr lang="en-US" sz="2800" dirty="0">
                <a:ea typeface="+mn-lt"/>
                <a:cs typeface="+mn-lt"/>
              </a:rPr>
              <a:t> </a:t>
            </a:r>
            <a:endParaRPr lang="en-US" sz="2800">
              <a:cs typeface="Arial"/>
            </a:endParaRPr>
          </a:p>
        </p:txBody>
      </p:sp>
      <p:sp>
        <p:nvSpPr>
          <p:cNvPr id="3" name="Text Placeholder 2">
            <a:extLst>
              <a:ext uri="{FF2B5EF4-FFF2-40B4-BE49-F238E27FC236}">
                <a16:creationId xmlns:a16="http://schemas.microsoft.com/office/drawing/2014/main" id="{09797B57-2937-4602-9DC1-A096DDA126A5}"/>
              </a:ext>
            </a:extLst>
          </p:cNvPr>
          <p:cNvSpPr>
            <a:spLocks noGrp="1"/>
          </p:cNvSpPr>
          <p:nvPr>
            <p:ph type="body" sz="quarter" idx="11"/>
          </p:nvPr>
        </p:nvSpPr>
        <p:spPr>
          <a:xfrm>
            <a:off x="419100" y="1761756"/>
            <a:ext cx="4145280" cy="295466"/>
          </a:xfrm>
        </p:spPr>
        <p:txBody>
          <a:bodyPr/>
          <a:lstStyle/>
          <a:p>
            <a:r>
              <a:rPr lang="en-US" dirty="0">
                <a:cs typeface="Arial"/>
              </a:rPr>
              <a:t>Lab Day 1</a:t>
            </a:r>
          </a:p>
        </p:txBody>
      </p:sp>
    </p:spTree>
    <p:extLst>
      <p:ext uri="{BB962C8B-B14F-4D97-AF65-F5344CB8AC3E}">
        <p14:creationId xmlns:p14="http://schemas.microsoft.com/office/powerpoint/2010/main" val="1040048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1"/>
          </p:nvPr>
        </p:nvSpPr>
        <p:spPr>
          <a:xfrm>
            <a:off x="413384" y="3873838"/>
            <a:ext cx="5292472" cy="740664"/>
          </a:xfrm>
          <a:prstGeom prst="rect">
            <a:avLst/>
          </a:prstGeom>
        </p:spPr>
        <p:txBody>
          <a:bodyPr vert="horz" lIns="0" tIns="0" rIns="0" bIns="0" rtlCol="0" anchor="b" anchorCtr="0">
            <a:noAutofit/>
          </a:bodyPr>
          <a:lstStyle/>
          <a:p>
            <a:pPr>
              <a:lnSpc>
                <a:spcPct val="85000"/>
              </a:lnSpc>
              <a:buClr>
                <a:srgbClr val="0F8EC7"/>
              </a:buClr>
            </a:pPr>
            <a:r>
              <a:rPr lang="en-US" sz="3600" spc="-150" dirty="0">
                <a:ea typeface="+mj-lt"/>
                <a:cs typeface="+mj-lt"/>
              </a:rPr>
              <a:t>Innovation Learning Series!</a:t>
            </a:r>
            <a:endParaRPr lang="en-US" dirty="0"/>
          </a:p>
        </p:txBody>
      </p:sp>
      <p:sp>
        <p:nvSpPr>
          <p:cNvPr id="8" name="Text Placeholder 3"/>
          <p:cNvSpPr>
            <a:spLocks noGrp="1"/>
          </p:cNvSpPr>
          <p:nvPr>
            <p:ph type="body" sz="quarter" idx="13"/>
          </p:nvPr>
        </p:nvSpPr>
        <p:spPr>
          <a:prstGeom prst="rect">
            <a:avLst/>
          </a:prstGeom>
        </p:spPr>
        <p:txBody>
          <a:bodyPr vert="horz" lIns="0" tIns="0" rIns="0" bIns="0" rtlCol="0" anchor="t">
            <a:noAutofit/>
          </a:bodyPr>
          <a:lstStyle/>
          <a:p>
            <a:r>
              <a:rPr lang="en-US" dirty="0">
                <a:latin typeface="Arial"/>
                <a:cs typeface="Arial"/>
              </a:rPr>
              <a:t>Break</a:t>
            </a:r>
          </a:p>
        </p:txBody>
      </p:sp>
    </p:spTree>
    <p:extLst>
      <p:ext uri="{BB962C8B-B14F-4D97-AF65-F5344CB8AC3E}">
        <p14:creationId xmlns:p14="http://schemas.microsoft.com/office/powerpoint/2010/main" val="90784377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307777"/>
          </a:xfrm>
        </p:spPr>
        <p:txBody>
          <a:bodyPr/>
          <a:lstStyle/>
          <a:p>
            <a:r>
              <a:rPr lang="en-US" dirty="0"/>
              <a:t>Agenda Day 2. SOA  in </a:t>
            </a:r>
            <a:r>
              <a:rPr lang="en-US" dirty="0">
                <a:ea typeface="+mj-lt"/>
                <a:cs typeface="+mj-lt"/>
              </a:rPr>
              <a:t>Azure</a:t>
            </a:r>
            <a:endParaRPr lang="en-US" dirty="0"/>
          </a:p>
        </p:txBody>
      </p:sp>
      <p:graphicFrame>
        <p:nvGraphicFramePr>
          <p:cNvPr id="7" name="Content Placeholder 16"/>
          <p:cNvGraphicFramePr>
            <a:graphicFrameLocks noGrp="1"/>
          </p:cNvGraphicFramePr>
          <p:nvPr>
            <p:ph sz="half" idx="15"/>
            <p:extLst>
              <p:ext uri="{D42A27DB-BD31-4B8C-83A1-F6EECF244321}">
                <p14:modId xmlns:p14="http://schemas.microsoft.com/office/powerpoint/2010/main" val="2114579608"/>
              </p:ext>
            </p:extLst>
          </p:nvPr>
        </p:nvGraphicFramePr>
        <p:xfrm>
          <a:off x="695417" y="1982679"/>
          <a:ext cx="9136163" cy="2260971"/>
        </p:xfrm>
        <a:graphic>
          <a:graphicData uri="http://schemas.openxmlformats.org/drawingml/2006/table">
            <a:tbl>
              <a:tblPr firstRow="1" bandRow="1">
                <a:tableStyleId>{AD6719FE-7D3F-48C5-806B-1D009DA3A5D1}</a:tableStyleId>
              </a:tblPr>
              <a:tblGrid>
                <a:gridCol w="8184453">
                  <a:extLst>
                    <a:ext uri="{9D8B030D-6E8A-4147-A177-3AD203B41FA5}">
                      <a16:colId xmlns:a16="http://schemas.microsoft.com/office/drawing/2014/main" val="20000"/>
                    </a:ext>
                  </a:extLst>
                </a:gridCol>
                <a:gridCol w="951710">
                  <a:extLst>
                    <a:ext uri="{9D8B030D-6E8A-4147-A177-3AD203B41FA5}">
                      <a16:colId xmlns:a16="http://schemas.microsoft.com/office/drawing/2014/main" val="4018651732"/>
                    </a:ext>
                  </a:extLst>
                </a:gridCol>
              </a:tblGrid>
              <a:tr h="582033">
                <a:tc>
                  <a:txBody>
                    <a:bodyPr/>
                    <a:lstStyle/>
                    <a:p>
                      <a:pPr marL="0" marR="0" lvl="0" indent="0" algn="l" rtl="0">
                        <a:lnSpc>
                          <a:spcPct val="100000"/>
                        </a:lnSpc>
                        <a:spcBef>
                          <a:spcPts val="0"/>
                        </a:spcBef>
                        <a:spcAft>
                          <a:spcPts val="0"/>
                        </a:spcAft>
                        <a:buClrTx/>
                        <a:buSzTx/>
                        <a:buFontTx/>
                        <a:buNone/>
                      </a:pPr>
                      <a:r>
                        <a:rPr lang="en-CA" sz="1600" b="0" i="0" u="none" strike="noStrike" kern="1200" cap="none" spc="0" normalizeH="0" baseline="0" noProof="0" dirty="0">
                          <a:ln>
                            <a:noFill/>
                          </a:ln>
                          <a:solidFill>
                            <a:srgbClr val="000000"/>
                          </a:solidFill>
                          <a:effectLst/>
                          <a:uLnTx/>
                          <a:uFillTx/>
                          <a:latin typeface="Arial"/>
                          <a:ea typeface="+mn-ea"/>
                          <a:cs typeface="Arial"/>
                        </a:rPr>
                        <a:t>Azure Service Bus. SOA </a:t>
                      </a:r>
                      <a:endParaRPr kumimoji="0" lang="en-CA" sz="1600" b="0" i="0" u="none" strike="noStrike" kern="1200" cap="none" spc="0" normalizeH="0" baseline="0" noProof="0" dirty="0">
                        <a:ln>
                          <a:noFill/>
                        </a:ln>
                        <a:solidFill>
                          <a:srgbClr val="000000"/>
                        </a:solidFill>
                        <a:effectLst/>
                        <a:uLnTx/>
                        <a:uFillTx/>
                        <a:latin typeface="Arial"/>
                      </a:endParaRPr>
                    </a:p>
                  </a:txBody>
                  <a:tcPr marL="60960" marR="60960" anchor="ctr">
                    <a:lnL>
                      <a:noFill/>
                    </a:lnL>
                    <a:lnR w="12700" cap="flat" cmpd="sng" algn="ctr">
                      <a:noFill/>
                      <a:prstDash val="solid"/>
                      <a:round/>
                      <a:headEnd type="none" w="med" len="med"/>
                      <a:tailEnd type="none" w="med" len="med"/>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82033">
                <a:tc>
                  <a:txBody>
                    <a:bodyPr/>
                    <a:lstStyle/>
                    <a:p>
                      <a:pPr marL="0" marR="0" lvl="0" indent="0" algn="l" rtl="0" eaLnBrk="1" fontAlgn="auto" latinLnBrk="0" hangingPunct="1">
                        <a:lnSpc>
                          <a:spcPct val="100000"/>
                        </a:lnSpc>
                        <a:spcBef>
                          <a:spcPts val="0"/>
                        </a:spcBef>
                        <a:spcAft>
                          <a:spcPts val="0"/>
                        </a:spcAft>
                        <a:buClrTx/>
                        <a:buSzTx/>
                        <a:buFontTx/>
                        <a:buNone/>
                      </a:pPr>
                      <a:r>
                        <a:rPr lang="en-CA" sz="1600" b="0" i="0" u="none" strike="noStrike" kern="1200" cap="none" spc="0" normalizeH="0" baseline="0" noProof="0" dirty="0">
                          <a:ln>
                            <a:noFill/>
                          </a:ln>
                          <a:solidFill>
                            <a:srgbClr val="000000"/>
                          </a:solidFill>
                          <a:effectLst/>
                          <a:uLnTx/>
                          <a:uFillTx/>
                          <a:latin typeface="Arial"/>
                          <a:ea typeface="+mn-ea"/>
                          <a:cs typeface="Arial"/>
                        </a:rPr>
                        <a:t>Data Encryption ; Key Vault ; PostgreSQL</a:t>
                      </a:r>
                      <a:endParaRPr lang="en-CA" sz="1600" b="0" i="0" u="none" strike="noStrike" kern="1200" cap="none" spc="0" normalizeH="0" baseline="0" noProof="0" dirty="0" err="1">
                        <a:ln>
                          <a:noFill/>
                        </a:ln>
                        <a:solidFill>
                          <a:srgbClr val="000000"/>
                        </a:solidFill>
                        <a:effectLst/>
                        <a:uLnTx/>
                        <a:uFillTx/>
                        <a:latin typeface="Arial"/>
                        <a:ea typeface="+mn-ea"/>
                        <a:cs typeface="Arial"/>
                      </a:endParaRPr>
                    </a:p>
                  </a:txBody>
                  <a:tcPr marL="60960" marR="60960" anchor="ctr">
                    <a:lnL>
                      <a:noFill/>
                    </a:lnL>
                    <a:lnR w="12700" cap="flat" cmpd="sng" algn="ctr">
                      <a:noFill/>
                      <a:prstDash val="solid"/>
                      <a:round/>
                      <a:headEnd type="none" w="med" len="med"/>
                      <a:tailEnd type="none" w="med" len="med"/>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588777"/>
                  </a:ext>
                </a:extLst>
              </a:tr>
              <a:tr h="537260">
                <a:tc>
                  <a:txBody>
                    <a:bodyPr/>
                    <a:lstStyle/>
                    <a:p>
                      <a:pPr marL="0" lvl="0"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rPr>
                        <a:t>Demo – Day 1 Design with All above</a:t>
                      </a:r>
                      <a:endParaRPr lang="en-CA" sz="1600" b="0" i="0" u="none" strike="noStrike" kern="1200" cap="none" spc="0" normalizeH="0" baseline="0" noProof="0" dirty="0">
                        <a:ln>
                          <a:noFill/>
                        </a:ln>
                        <a:solidFill>
                          <a:srgbClr val="000000"/>
                        </a:solidFill>
                        <a:effectLst/>
                        <a:uLnTx/>
                        <a:uFillTx/>
                        <a:latin typeface="Arial"/>
                        <a:ea typeface="+mn-ea"/>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3758316"/>
                  </a:ext>
                </a:extLst>
              </a:tr>
              <a:tr h="559645">
                <a:tc>
                  <a:txBody>
                    <a:bodyPr/>
                    <a:lstStyle/>
                    <a:p>
                      <a:pPr marL="0" lvl="0"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ea typeface="+mn-ea"/>
                          <a:cs typeface="Arial"/>
                        </a:rPr>
                        <a:t>Lab – </a:t>
                      </a:r>
                      <a:r>
                        <a:rPr lang="en-CA" sz="1600" b="0" i="0" u="none" strike="noStrike" kern="1200" cap="none" spc="0" normalizeH="0" baseline="0" noProof="0" dirty="0">
                          <a:ln>
                            <a:noFill/>
                          </a:ln>
                          <a:effectLst/>
                          <a:uLnTx/>
                          <a:uFillTx/>
                        </a:rPr>
                        <a:t>Service Bus Queue Implementation</a:t>
                      </a:r>
                      <a:endParaRPr lang="en-US" dirty="0"/>
                    </a:p>
                  </a:txBody>
                  <a:tcPr marL="60959" marR="60959">
                    <a:lnL w="0">
                      <a:noFill/>
                    </a:lnL>
                    <a:lnR w="0">
                      <a:noFill/>
                    </a:lnR>
                    <a:lnT w="6350" cap="flat" cmpd="sng" algn="ctr">
                      <a:solidFill>
                        <a:srgbClr val="A9A9A9"/>
                      </a:solidFill>
                      <a:prstDash val="solid"/>
                      <a:round/>
                      <a:headEnd type="none" w="med" len="med"/>
                      <a:tailEnd type="none" w="med" len="med"/>
                    </a:lnT>
                    <a:lnB w="6350">
                      <a:solidFill>
                        <a:srgbClr val="A9A9A9"/>
                      </a:solidFill>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cap="flat" cmpd="sng" algn="ctr">
                      <a:solidFill>
                        <a:srgbClr val="A9A9A9"/>
                      </a:solidFill>
                      <a:prstDash val="solid"/>
                      <a:round/>
                      <a:headEnd type="none" w="med" len="med"/>
                      <a:tailEnd type="none" w="med" len="med"/>
                    </a:lnT>
                    <a:lnB w="6350">
                      <a:solidFill>
                        <a:srgbClr val="A9A9A9"/>
                      </a:solidFill>
                    </a:lnB>
                    <a:lnTlToBr w="12700" cmpd="sng">
                      <a:noFill/>
                      <a:prstDash val="solid"/>
                    </a:lnTlToBr>
                    <a:lnBlToTr w="12700" cmpd="sng">
                      <a:noFill/>
                      <a:prstDash val="solid"/>
                    </a:lnBlToTr>
                  </a:tcPr>
                </a:tc>
                <a:extLst>
                  <a:ext uri="{0D108BD9-81ED-4DB2-BD59-A6C34878D82A}">
                    <a16:rowId xmlns:a16="http://schemas.microsoft.com/office/drawing/2014/main" val="2741463670"/>
                  </a:ext>
                </a:extLst>
              </a:tr>
            </a:tbl>
          </a:graphicData>
        </a:graphic>
      </p:graphicFrame>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434841" y="5290419"/>
            <a:ext cx="8684709"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hlinkClick r:id="rId4"/>
              </a:rPr>
              <a:t>https://confluence.solium.com/</a:t>
            </a:r>
            <a:endParaRPr lang="en-US" dirty="0"/>
          </a:p>
        </p:txBody>
      </p:sp>
      <p:pic>
        <p:nvPicPr>
          <p:cNvPr id="2" name="Picture 2" descr="A picture containing icon&#10;&#10;Description automatically generated">
            <a:extLst>
              <a:ext uri="{FF2B5EF4-FFF2-40B4-BE49-F238E27FC236}">
                <a16:creationId xmlns:a16="http://schemas.microsoft.com/office/drawing/2014/main" id="{F6AC1505-F8F8-4D40-8E84-BF7E40045A63}"/>
              </a:ext>
            </a:extLst>
          </p:cNvPr>
          <p:cNvPicPr>
            <a:picLocks noChangeAspect="1"/>
          </p:cNvPicPr>
          <p:nvPr/>
        </p:nvPicPr>
        <p:blipFill>
          <a:blip r:embed="rId5"/>
          <a:stretch>
            <a:fillRect/>
          </a:stretch>
        </p:blipFill>
        <p:spPr>
          <a:xfrm>
            <a:off x="9013959" y="4632052"/>
            <a:ext cx="2743200" cy="1494692"/>
          </a:xfrm>
          <a:prstGeom prst="rect">
            <a:avLst/>
          </a:prstGeom>
        </p:spPr>
      </p:pic>
    </p:spTree>
    <p:extLst>
      <p:ext uri="{BB962C8B-B14F-4D97-AF65-F5344CB8AC3E}">
        <p14:creationId xmlns:p14="http://schemas.microsoft.com/office/powerpoint/2010/main" val="9670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A18C648-CDA2-4840-AF5D-DB15B5589A1E}"/>
              </a:ext>
            </a:extLst>
          </p:cNvPr>
          <p:cNvSpPr>
            <a:spLocks noGrp="1"/>
          </p:cNvSpPr>
          <p:nvPr>
            <p:ph sz="half" idx="15"/>
          </p:nvPr>
        </p:nvSpPr>
        <p:spPr>
          <a:xfrm>
            <a:off x="448313" y="1509183"/>
            <a:ext cx="11430000" cy="4159387"/>
          </a:xfrm>
        </p:spPr>
        <p:txBody>
          <a:bodyPr vert="horz" lIns="0" tIns="0" rIns="0" bIns="0" rtlCol="0" anchor="t">
            <a:noAutofit/>
          </a:bodyPr>
          <a:lstStyle/>
          <a:p>
            <a:pPr marL="342900" indent="-342900">
              <a:buAutoNum type="arabicPeriod"/>
            </a:pPr>
            <a:r>
              <a:rPr lang="en-US">
                <a:cs typeface="Arial"/>
              </a:rPr>
              <a:t>Create application</a:t>
            </a:r>
            <a:endParaRPr lang="en-US"/>
          </a:p>
          <a:p>
            <a:pPr marL="342900" indent="-342900">
              <a:buAutoNum type="arabicPeriod"/>
            </a:pPr>
            <a:r>
              <a:rPr lang="en-US">
                <a:cs typeface="Arial"/>
              </a:rPr>
              <a:t>Add Docker files </a:t>
            </a:r>
          </a:p>
          <a:p>
            <a:pPr marL="342900" indent="-342900">
              <a:buAutoNum type="arabicPeriod"/>
            </a:pPr>
            <a:r>
              <a:rPr lang="en-US">
                <a:cs typeface="Arial"/>
              </a:rPr>
              <a:t>Add Docker compose file </a:t>
            </a:r>
          </a:p>
          <a:p>
            <a:pPr marL="342900" indent="-342900">
              <a:buAutoNum type="arabicPeriod"/>
            </a:pPr>
            <a:r>
              <a:rPr lang="en-US">
                <a:cs typeface="Arial"/>
              </a:rPr>
              <a:t>Add Kubernetes </a:t>
            </a:r>
            <a:r>
              <a:rPr lang="en-US" err="1">
                <a:cs typeface="Arial"/>
              </a:rPr>
              <a:t>Yaml</a:t>
            </a:r>
            <a:r>
              <a:rPr lang="en-US">
                <a:cs typeface="Arial"/>
              </a:rPr>
              <a:t> files</a:t>
            </a:r>
          </a:p>
          <a:p>
            <a:pPr marL="342900" indent="-342900">
              <a:buAutoNum type="arabicPeriod"/>
            </a:pPr>
            <a:r>
              <a:rPr lang="en-US">
                <a:cs typeface="Arial"/>
              </a:rPr>
              <a:t>Add Azure Postgres Server</a:t>
            </a:r>
          </a:p>
          <a:p>
            <a:pPr marL="342900" indent="-342900">
              <a:buAutoNum type="arabicPeriod"/>
            </a:pPr>
            <a:r>
              <a:rPr lang="en-US">
                <a:cs typeface="Arial"/>
              </a:rPr>
              <a:t>Add Azure container registry</a:t>
            </a:r>
          </a:p>
          <a:p>
            <a:pPr marL="342900" indent="-342900">
              <a:buAutoNum type="arabicPeriod"/>
            </a:pPr>
            <a:r>
              <a:rPr lang="en-US">
                <a:cs typeface="Arial"/>
              </a:rPr>
              <a:t>Add Azure Kubernetes Service</a:t>
            </a:r>
          </a:p>
          <a:p>
            <a:pPr marL="342900" indent="-342900">
              <a:buAutoNum type="arabicPeriod"/>
            </a:pPr>
            <a:r>
              <a:rPr lang="en-US">
                <a:cs typeface="Arial"/>
              </a:rPr>
              <a:t>Create docker images by docker-compose</a:t>
            </a:r>
          </a:p>
          <a:p>
            <a:pPr marL="342900" indent="-342900">
              <a:buAutoNum type="arabicPeriod"/>
            </a:pPr>
            <a:r>
              <a:rPr lang="en-US">
                <a:cs typeface="Arial"/>
              </a:rPr>
              <a:t>Push images to ACR </a:t>
            </a:r>
          </a:p>
          <a:p>
            <a:pPr marL="342900" indent="-342900">
              <a:buAutoNum type="arabicPeriod"/>
            </a:pPr>
            <a:r>
              <a:rPr lang="en-US">
                <a:cs typeface="Arial"/>
              </a:rPr>
              <a:t>Orchestrate the configuration in Azure Kubernetes Service</a:t>
            </a:r>
          </a:p>
          <a:p>
            <a:pPr marL="342900" indent="-342900">
              <a:buAutoNum type="arabicPeriod"/>
            </a:pPr>
            <a:endParaRPr lang="en-US">
              <a:cs typeface="Arial"/>
            </a:endParaRPr>
          </a:p>
          <a:p>
            <a:pPr marL="342900" indent="-342900">
              <a:buAutoNum type="arabicPeriod"/>
            </a:pPr>
            <a:endParaRPr lang="en-US">
              <a:cs typeface="Arial"/>
            </a:endParaRPr>
          </a:p>
        </p:txBody>
      </p:sp>
      <p:sp>
        <p:nvSpPr>
          <p:cNvPr id="6" name="Title 5">
            <a:extLst>
              <a:ext uri="{FF2B5EF4-FFF2-40B4-BE49-F238E27FC236}">
                <a16:creationId xmlns:a16="http://schemas.microsoft.com/office/drawing/2014/main" id="{E4DC97B9-F1BF-4D3E-8AB4-5A1B7921FB5D}"/>
              </a:ext>
            </a:extLst>
          </p:cNvPr>
          <p:cNvSpPr>
            <a:spLocks noGrp="1"/>
          </p:cNvSpPr>
          <p:nvPr>
            <p:ph type="title"/>
          </p:nvPr>
        </p:nvSpPr>
        <p:spPr/>
        <p:txBody>
          <a:bodyPr/>
          <a:lstStyle/>
          <a:p>
            <a:r>
              <a:rPr lang="en-US" dirty="0">
                <a:cs typeface="Arial"/>
              </a:rPr>
              <a:t>Recap</a:t>
            </a:r>
            <a:endParaRPr lang="en-US" dirty="0"/>
          </a:p>
        </p:txBody>
      </p:sp>
    </p:spTree>
    <p:extLst>
      <p:ext uri="{BB962C8B-B14F-4D97-AF65-F5344CB8AC3E}">
        <p14:creationId xmlns:p14="http://schemas.microsoft.com/office/powerpoint/2010/main" val="661098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5F4B0-06DA-4846-BEDC-52D5C0DDA501}"/>
              </a:ext>
            </a:extLst>
          </p:cNvPr>
          <p:cNvSpPr>
            <a:spLocks noGrp="1"/>
          </p:cNvSpPr>
          <p:nvPr>
            <p:ph type="title"/>
          </p:nvPr>
        </p:nvSpPr>
        <p:spPr/>
        <p:txBody>
          <a:bodyPr/>
          <a:lstStyle/>
          <a:p>
            <a:r>
              <a:rPr lang="en-US" dirty="0">
                <a:cs typeface="Arial"/>
              </a:rPr>
              <a:t>AKS deployment</a:t>
            </a:r>
            <a:endParaRPr lang="en-US" dirty="0"/>
          </a:p>
        </p:txBody>
      </p:sp>
      <p:pic>
        <p:nvPicPr>
          <p:cNvPr id="3" name="Picture 3" descr="Diagram&#10;&#10;Description automatically generated">
            <a:extLst>
              <a:ext uri="{FF2B5EF4-FFF2-40B4-BE49-F238E27FC236}">
                <a16:creationId xmlns:a16="http://schemas.microsoft.com/office/drawing/2014/main" id="{2B8F50F6-73AD-40E6-A6C1-B4301BE8A9C7}"/>
              </a:ext>
            </a:extLst>
          </p:cNvPr>
          <p:cNvPicPr>
            <a:picLocks noChangeAspect="1"/>
          </p:cNvPicPr>
          <p:nvPr/>
        </p:nvPicPr>
        <p:blipFill>
          <a:blip r:embed="rId2"/>
          <a:stretch>
            <a:fillRect/>
          </a:stretch>
        </p:blipFill>
        <p:spPr>
          <a:xfrm>
            <a:off x="1863778" y="1467459"/>
            <a:ext cx="8939133" cy="4141688"/>
          </a:xfrm>
          <a:prstGeom prst="rect">
            <a:avLst/>
          </a:prstGeom>
        </p:spPr>
      </p:pic>
    </p:spTree>
    <p:extLst>
      <p:ext uri="{BB962C8B-B14F-4D97-AF65-F5344CB8AC3E}">
        <p14:creationId xmlns:p14="http://schemas.microsoft.com/office/powerpoint/2010/main" val="140801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4B6957-025F-4F3D-8828-FD20048D7157}"/>
              </a:ext>
            </a:extLst>
          </p:cNvPr>
          <p:cNvSpPr>
            <a:spLocks noGrp="1"/>
          </p:cNvSpPr>
          <p:nvPr>
            <p:ph type="body" idx="1"/>
          </p:nvPr>
        </p:nvSpPr>
        <p:spPr>
          <a:xfrm>
            <a:off x="384048" y="1691640"/>
            <a:ext cx="10960608" cy="268279"/>
          </a:xfrm>
        </p:spPr>
        <p:txBody>
          <a:bodyPr/>
          <a:lstStyle/>
          <a:p>
            <a:r>
              <a:rPr lang="en-US" b="0" dirty="0">
                <a:ea typeface="+mn-lt"/>
                <a:cs typeface="+mn-lt"/>
                <a:hlinkClick r:id="rId3"/>
              </a:rPr>
              <a:t>https://www.youtube.com/watch?v=IIWVIa6QhkM</a:t>
            </a:r>
            <a:r>
              <a:rPr lang="en-US" b="0" dirty="0">
                <a:ea typeface="+mn-lt"/>
                <a:cs typeface="+mn-lt"/>
              </a:rPr>
              <a:t>  SOA for Dummies</a:t>
            </a:r>
            <a:endParaRPr lang="en-US" dirty="0"/>
          </a:p>
        </p:txBody>
      </p:sp>
      <p:sp>
        <p:nvSpPr>
          <p:cNvPr id="3" name="Text Placeholder 2">
            <a:extLst>
              <a:ext uri="{FF2B5EF4-FFF2-40B4-BE49-F238E27FC236}">
                <a16:creationId xmlns:a16="http://schemas.microsoft.com/office/drawing/2014/main" id="{86C52845-B049-4496-9305-0F631411A396}"/>
              </a:ext>
            </a:extLst>
          </p:cNvPr>
          <p:cNvSpPr>
            <a:spLocks noGrp="1"/>
          </p:cNvSpPr>
          <p:nvPr>
            <p:ph type="body" idx="2"/>
          </p:nvPr>
        </p:nvSpPr>
        <p:spPr/>
        <p:txBody>
          <a:bodyPr/>
          <a:lstStyle/>
          <a:p>
            <a:endParaRPr lang="en-US"/>
          </a:p>
        </p:txBody>
      </p:sp>
      <p:pic>
        <p:nvPicPr>
          <p:cNvPr id="7" name="Picture 7" descr="Diagram&#10;&#10;Description automatically generated">
            <a:extLst>
              <a:ext uri="{FF2B5EF4-FFF2-40B4-BE49-F238E27FC236}">
                <a16:creationId xmlns:a16="http://schemas.microsoft.com/office/drawing/2014/main" id="{3B143886-A98A-491F-8AC9-428D3F8B0E17}"/>
              </a:ext>
            </a:extLst>
          </p:cNvPr>
          <p:cNvPicPr>
            <a:picLocks noGrp="1" noChangeAspect="1"/>
          </p:cNvPicPr>
          <p:nvPr>
            <p:ph sz="half" idx="15"/>
          </p:nvPr>
        </p:nvPicPr>
        <p:blipFill>
          <a:blip r:embed="rId4"/>
          <a:stretch>
            <a:fillRect/>
          </a:stretch>
        </p:blipFill>
        <p:spPr>
          <a:xfrm>
            <a:off x="2248277" y="2480044"/>
            <a:ext cx="7029189" cy="3727894"/>
          </a:xfrm>
        </p:spPr>
      </p:pic>
      <p:sp>
        <p:nvSpPr>
          <p:cNvPr id="5" name="Text Placeholder 4">
            <a:extLst>
              <a:ext uri="{FF2B5EF4-FFF2-40B4-BE49-F238E27FC236}">
                <a16:creationId xmlns:a16="http://schemas.microsoft.com/office/drawing/2014/main" id="{A13A1846-378D-482B-9518-0D403E03E55C}"/>
              </a:ext>
            </a:extLst>
          </p:cNvPr>
          <p:cNvSpPr>
            <a:spLocks noGrp="1"/>
          </p:cNvSpPr>
          <p:nvPr>
            <p:ph type="body" sz="quarter" idx="10"/>
          </p:nvPr>
        </p:nvSpPr>
        <p:spPr/>
        <p:txBody>
          <a:bodyPr vert="horz" lIns="0" tIns="0" rIns="0" bIns="0" rtlCol="0" anchor="t">
            <a:noAutofit/>
          </a:bodyPr>
          <a:lstStyle/>
          <a:p>
            <a:pPr marL="285750" indent="-285750"/>
            <a:r>
              <a:rPr lang="en-US" b="1"/>
              <a:t>Microservices architecture</a:t>
            </a:r>
            <a:endParaRPr lang="en-US">
              <a:cs typeface="Arial"/>
            </a:endParaRPr>
          </a:p>
          <a:p>
            <a:endParaRPr lang="en-US" dirty="0">
              <a:cs typeface="Arial"/>
            </a:endParaRPr>
          </a:p>
        </p:txBody>
      </p:sp>
      <p:sp>
        <p:nvSpPr>
          <p:cNvPr id="6" name="Title 5">
            <a:extLst>
              <a:ext uri="{FF2B5EF4-FFF2-40B4-BE49-F238E27FC236}">
                <a16:creationId xmlns:a16="http://schemas.microsoft.com/office/drawing/2014/main" id="{81E80809-C360-433C-AC6E-5F0ACAC7A221}"/>
              </a:ext>
            </a:extLst>
          </p:cNvPr>
          <p:cNvSpPr>
            <a:spLocks noGrp="1"/>
          </p:cNvSpPr>
          <p:nvPr>
            <p:ph type="title"/>
          </p:nvPr>
        </p:nvSpPr>
        <p:spPr/>
        <p:txBody>
          <a:bodyPr/>
          <a:lstStyle/>
          <a:p>
            <a:r>
              <a:rPr lang="en-US">
                <a:cs typeface="Arial"/>
              </a:rPr>
              <a:t>Service Oriented Architecture</a:t>
            </a:r>
            <a:endParaRPr lang="en-US"/>
          </a:p>
        </p:txBody>
      </p:sp>
      <p:sp>
        <p:nvSpPr>
          <p:cNvPr id="4" name="TextBox 3">
            <a:extLst>
              <a:ext uri="{FF2B5EF4-FFF2-40B4-BE49-F238E27FC236}">
                <a16:creationId xmlns:a16="http://schemas.microsoft.com/office/drawing/2014/main" id="{9CC0F204-AA23-494F-8580-756BFC4E4CEC}"/>
              </a:ext>
            </a:extLst>
          </p:cNvPr>
          <p:cNvSpPr txBox="1"/>
          <p:nvPr/>
        </p:nvSpPr>
        <p:spPr>
          <a:xfrm>
            <a:off x="4724400" y="3200399"/>
            <a:ext cx="1093248"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1200" dirty="0"/>
              <a:t>Click to add text</a:t>
            </a:r>
          </a:p>
        </p:txBody>
      </p:sp>
      <p:sp>
        <p:nvSpPr>
          <p:cNvPr id="8" name="TextBox 7">
            <a:extLst>
              <a:ext uri="{FF2B5EF4-FFF2-40B4-BE49-F238E27FC236}">
                <a16:creationId xmlns:a16="http://schemas.microsoft.com/office/drawing/2014/main" id="{DBA35B3D-4D97-4038-87E5-D378C2A1011E}"/>
              </a:ext>
            </a:extLst>
          </p:cNvPr>
          <p:cNvSpPr txBox="1"/>
          <p:nvPr/>
        </p:nvSpPr>
        <p:spPr>
          <a:xfrm>
            <a:off x="4867275" y="3343275"/>
            <a:ext cx="1093248"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1200" dirty="0"/>
              <a:t>Click to add text</a:t>
            </a:r>
          </a:p>
        </p:txBody>
      </p:sp>
    </p:spTree>
    <p:extLst>
      <p:ext uri="{BB962C8B-B14F-4D97-AF65-F5344CB8AC3E}">
        <p14:creationId xmlns:p14="http://schemas.microsoft.com/office/powerpoint/2010/main" val="898169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09B5-A462-4741-8D30-F6F5842AD588}"/>
              </a:ext>
            </a:extLst>
          </p:cNvPr>
          <p:cNvSpPr>
            <a:spLocks noGrp="1"/>
          </p:cNvSpPr>
          <p:nvPr>
            <p:ph type="title"/>
          </p:nvPr>
        </p:nvSpPr>
        <p:spPr/>
        <p:txBody>
          <a:bodyPr/>
          <a:lstStyle/>
          <a:p>
            <a:r>
              <a:rPr lang="en-US">
                <a:cs typeface="Arial"/>
              </a:rPr>
              <a:t>On Prem Demo Application</a:t>
            </a:r>
            <a:endParaRPr lang="en-US"/>
          </a:p>
        </p:txBody>
      </p:sp>
      <p:sp>
        <p:nvSpPr>
          <p:cNvPr id="7" name="Text Placeholder 2">
            <a:extLst>
              <a:ext uri="{FF2B5EF4-FFF2-40B4-BE49-F238E27FC236}">
                <a16:creationId xmlns:a16="http://schemas.microsoft.com/office/drawing/2014/main" id="{4922B7F8-5FC3-4F4E-8C3A-F32D56AE4273}"/>
              </a:ext>
            </a:extLst>
          </p:cNvPr>
          <p:cNvSpPr txBox="1">
            <a:spLocks/>
          </p:cNvSpPr>
          <p:nvPr/>
        </p:nvSpPr>
        <p:spPr>
          <a:xfrm>
            <a:off x="8295877" y="1399810"/>
            <a:ext cx="3562477" cy="4343400"/>
          </a:xfrm>
          <a:prstGeom prst="rect">
            <a:avLst/>
          </a:prstGeom>
        </p:spPr>
        <p:txBody>
          <a:bodyPr vert="horz" lIns="0" tIns="0" rIns="0" bIns="0" rtlCol="0" anchor="t">
            <a:normAutofit/>
          </a:bodyPr>
          <a:lstStyle>
            <a:lvl1pPr marL="0" indent="0" algn="l" defTabSz="914400" rtl="0" eaLnBrk="1" latinLnBrk="0" hangingPunct="1">
              <a:lnSpc>
                <a:spcPct val="120000"/>
              </a:lnSpc>
              <a:spcBef>
                <a:spcPts val="1400"/>
              </a:spcBef>
              <a:spcAft>
                <a:spcPts val="0"/>
              </a:spcAft>
              <a:buClrTx/>
              <a:buFont typeface="Arial" panose="020B0604020202020204" pitchFamily="34" charset="0"/>
              <a:buChar char="​"/>
              <a:defRPr sz="1600" b="1" kern="1200" baseline="0">
                <a:solidFill>
                  <a:schemeClr val="accent1"/>
                </a:solidFill>
                <a:latin typeface="+mn-lt"/>
                <a:ea typeface="+mn-ea"/>
                <a:cs typeface="+mn-cs"/>
              </a:defRPr>
            </a:lvl1pPr>
            <a:lvl2pPr marL="0" indent="0" algn="l" defTabSz="914400" rtl="0" eaLnBrk="1" latinLnBrk="0" hangingPunct="1">
              <a:lnSpc>
                <a:spcPct val="120000"/>
              </a:lnSpc>
              <a:spcBef>
                <a:spcPts val="1000"/>
              </a:spcBef>
              <a:spcAft>
                <a:spcPts val="0"/>
              </a:spcAft>
              <a:buClrTx/>
              <a:buFont typeface="Arial" panose="020B0604020202020204" pitchFamily="34" charset="0"/>
              <a:buChar char="​"/>
              <a:defRPr sz="1600" kern="1200" baseline="0">
                <a:solidFill>
                  <a:schemeClr val="tx1"/>
                </a:solidFill>
                <a:latin typeface="+mn-lt"/>
                <a:ea typeface="+mn-ea"/>
                <a:cs typeface="+mn-cs"/>
              </a:defRPr>
            </a:lvl2pPr>
            <a:lvl3pPr marL="227013" indent="-227013" algn="l" defTabSz="914400" rtl="0" eaLnBrk="1" latinLnBrk="0" hangingPunct="1">
              <a:lnSpc>
                <a:spcPct val="120000"/>
              </a:lnSpc>
              <a:spcBef>
                <a:spcPts val="400"/>
              </a:spcBef>
              <a:spcAft>
                <a:spcPts val="0"/>
              </a:spcAft>
              <a:buClr>
                <a:schemeClr val="tx1"/>
              </a:buClr>
              <a:buFont typeface="Arial" panose="020B0604020202020204" pitchFamily="34" charset="0"/>
              <a:buChar char="•"/>
              <a:defRPr sz="1600" kern="1200" baseline="0">
                <a:solidFill>
                  <a:schemeClr val="tx1"/>
                </a:solidFill>
                <a:latin typeface="+mn-lt"/>
                <a:ea typeface="+mn-ea"/>
                <a:cs typeface="+mn-cs"/>
              </a:defRPr>
            </a:lvl3pPr>
            <a:lvl4pPr marL="461963" indent="-234950" algn="l" defTabSz="914400" rtl="0" eaLnBrk="1" latinLnBrk="0" hangingPunct="1">
              <a:lnSpc>
                <a:spcPct val="120000"/>
              </a:lnSpc>
              <a:spcBef>
                <a:spcPts val="400"/>
              </a:spcBef>
              <a:spcAft>
                <a:spcPts val="0"/>
              </a:spcAft>
              <a:buClr>
                <a:schemeClr val="tx1"/>
              </a:buClr>
              <a:buFont typeface="Arial" panose="020B0604020202020204" pitchFamily="34" charset="0"/>
              <a:buChar char="–"/>
              <a:defRPr sz="1600" kern="1200" baseline="0">
                <a:solidFill>
                  <a:schemeClr val="tx1"/>
                </a:solidFill>
                <a:latin typeface="+mn-lt"/>
                <a:ea typeface="+mn-ea"/>
                <a:cs typeface="+mn-cs"/>
              </a:defRPr>
            </a:lvl4pPr>
            <a:lvl5pPr marL="687388" indent="-225425" algn="l" defTabSz="914400" rtl="0" eaLnBrk="1" latinLnBrk="0" hangingPunct="1">
              <a:lnSpc>
                <a:spcPct val="120000"/>
              </a:lnSpc>
              <a:spcBef>
                <a:spcPts val="400"/>
              </a:spcBef>
              <a:spcAft>
                <a:spcPts val="0"/>
              </a:spcAft>
              <a:buClr>
                <a:schemeClr val="tx1"/>
              </a:buClr>
              <a:buFont typeface="Arial" panose="020B0604020202020204" pitchFamily="34" charset="0"/>
              <a:buChar char="•"/>
              <a:defRPr sz="16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endParaRPr lang="en-US" sz="1500" dirty="0">
              <a:cs typeface="Arial"/>
            </a:endParaRPr>
          </a:p>
          <a:p>
            <a:pPr>
              <a:lnSpc>
                <a:spcPct val="110000"/>
              </a:lnSpc>
            </a:pPr>
            <a:br>
              <a:rPr lang="en-US" sz="1500" dirty="0"/>
            </a:br>
            <a:endParaRPr lang="en-US" sz="1500"/>
          </a:p>
          <a:p>
            <a:pPr>
              <a:lnSpc>
                <a:spcPct val="110000"/>
              </a:lnSpc>
            </a:pPr>
            <a:endParaRPr lang="en-US" sz="1500"/>
          </a:p>
        </p:txBody>
      </p:sp>
      <p:pic>
        <p:nvPicPr>
          <p:cNvPr id="3" name="Picture 4" descr="A picture containing text, indoor, white&#10;&#10;Description automatically generated">
            <a:extLst>
              <a:ext uri="{FF2B5EF4-FFF2-40B4-BE49-F238E27FC236}">
                <a16:creationId xmlns:a16="http://schemas.microsoft.com/office/drawing/2014/main" id="{72D66A6D-3CD6-40EE-872F-0EE49AB61AC1}"/>
              </a:ext>
            </a:extLst>
          </p:cNvPr>
          <p:cNvPicPr>
            <a:picLocks noChangeAspect="1"/>
          </p:cNvPicPr>
          <p:nvPr/>
        </p:nvPicPr>
        <p:blipFill>
          <a:blip r:embed="rId3"/>
          <a:stretch>
            <a:fillRect/>
          </a:stretch>
        </p:blipFill>
        <p:spPr>
          <a:xfrm>
            <a:off x="2770761" y="1120674"/>
            <a:ext cx="6990944" cy="5289479"/>
          </a:xfrm>
          <a:prstGeom prst="rect">
            <a:avLst/>
          </a:prstGeom>
        </p:spPr>
      </p:pic>
    </p:spTree>
    <p:extLst>
      <p:ext uri="{BB962C8B-B14F-4D97-AF65-F5344CB8AC3E}">
        <p14:creationId xmlns:p14="http://schemas.microsoft.com/office/powerpoint/2010/main" val="2946072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C9FC-2614-4065-A713-011A6F3A6CFE}"/>
              </a:ext>
            </a:extLst>
          </p:cNvPr>
          <p:cNvSpPr>
            <a:spLocks noGrp="1"/>
          </p:cNvSpPr>
          <p:nvPr>
            <p:ph type="title"/>
          </p:nvPr>
        </p:nvSpPr>
        <p:spPr>
          <a:xfrm>
            <a:off x="695287" y="659184"/>
            <a:ext cx="1959349" cy="737072"/>
          </a:xfrm>
        </p:spPr>
        <p:txBody>
          <a:bodyPr/>
          <a:lstStyle/>
          <a:p>
            <a:r>
              <a:rPr lang="en-US">
                <a:cs typeface="Arial"/>
              </a:rPr>
              <a:t>Modified Demo Application</a:t>
            </a:r>
            <a:endParaRPr lang="en-US"/>
          </a:p>
        </p:txBody>
      </p:sp>
      <p:pic>
        <p:nvPicPr>
          <p:cNvPr id="4" name="Picture 4" descr="Chart, box and whisker chart&#10;&#10;Description automatically generated">
            <a:extLst>
              <a:ext uri="{FF2B5EF4-FFF2-40B4-BE49-F238E27FC236}">
                <a16:creationId xmlns:a16="http://schemas.microsoft.com/office/drawing/2014/main" id="{4EC9E99E-8145-49C7-A5A6-C7DC064DA520}"/>
              </a:ext>
            </a:extLst>
          </p:cNvPr>
          <p:cNvPicPr>
            <a:picLocks noChangeAspect="1"/>
          </p:cNvPicPr>
          <p:nvPr/>
        </p:nvPicPr>
        <p:blipFill>
          <a:blip r:embed="rId3"/>
          <a:stretch>
            <a:fillRect/>
          </a:stretch>
        </p:blipFill>
        <p:spPr>
          <a:xfrm>
            <a:off x="3193890" y="249693"/>
            <a:ext cx="7002905" cy="6604048"/>
          </a:xfrm>
          <a:prstGeom prst="rect">
            <a:avLst/>
          </a:prstGeom>
        </p:spPr>
      </p:pic>
    </p:spTree>
    <p:extLst>
      <p:ext uri="{BB962C8B-B14F-4D97-AF65-F5344CB8AC3E}">
        <p14:creationId xmlns:p14="http://schemas.microsoft.com/office/powerpoint/2010/main" val="107548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DEA472-33C1-4FCB-B9A5-106DB216738D}"/>
              </a:ext>
            </a:extLst>
          </p:cNvPr>
          <p:cNvSpPr>
            <a:spLocks noGrp="1"/>
          </p:cNvSpPr>
          <p:nvPr>
            <p:ph sz="half" idx="14"/>
          </p:nvPr>
        </p:nvSpPr>
        <p:spPr>
          <a:xfrm>
            <a:off x="384047" y="1691640"/>
            <a:ext cx="3562477" cy="4343400"/>
          </a:xfrm>
        </p:spPr>
        <p:txBody>
          <a:bodyPr vert="horz" lIns="0" tIns="0" rIns="0" bIns="0" rtlCol="0" anchor="t">
            <a:normAutofit/>
          </a:bodyPr>
          <a:lstStyle/>
          <a:p>
            <a:pPr>
              <a:lnSpc>
                <a:spcPct val="110000"/>
              </a:lnSpc>
            </a:pPr>
            <a:r>
              <a:rPr lang="en-US" sz="1500"/>
              <a:t>What is Azure Service Bus?</a:t>
            </a:r>
            <a:endParaRPr lang="en-US" sz="1500" b="0"/>
          </a:p>
          <a:p>
            <a:pPr>
              <a:lnSpc>
                <a:spcPct val="110000"/>
              </a:lnSpc>
            </a:pPr>
            <a:r>
              <a:rPr lang="en-US" sz="1500" b="0"/>
              <a:t>Azure Service Bus is a messaging service on cloud used to connect any applications, devices, and services running in the cloud to any other applications or services. As a result, it acts as a messaging backbone for applications available in the cloud or across any devices.</a:t>
            </a:r>
          </a:p>
          <a:p>
            <a:pPr>
              <a:lnSpc>
                <a:spcPct val="110000"/>
              </a:lnSpc>
            </a:pPr>
            <a:r>
              <a:rPr lang="en-US" sz="1500" b="0"/>
              <a:t>Azure Service Bus supports cloud-based message-oriented middleware technologies like Queue and topic</a:t>
            </a:r>
          </a:p>
          <a:p>
            <a:pPr>
              <a:lnSpc>
                <a:spcPct val="110000"/>
              </a:lnSpc>
            </a:pPr>
            <a:br>
              <a:rPr lang="en-US" sz="1500"/>
            </a:br>
            <a:endParaRPr lang="en-US" sz="1500"/>
          </a:p>
          <a:p>
            <a:pPr>
              <a:lnSpc>
                <a:spcPct val="110000"/>
              </a:lnSpc>
            </a:pPr>
            <a:endParaRPr lang="en-US" sz="1500"/>
          </a:p>
        </p:txBody>
      </p:sp>
      <p:pic>
        <p:nvPicPr>
          <p:cNvPr id="4" name="Picture 4">
            <a:extLst>
              <a:ext uri="{FF2B5EF4-FFF2-40B4-BE49-F238E27FC236}">
                <a16:creationId xmlns:a16="http://schemas.microsoft.com/office/drawing/2014/main" id="{6BE5E0F8-767E-4EC5-8518-AF751C27845D}"/>
              </a:ext>
            </a:extLst>
          </p:cNvPr>
          <p:cNvPicPr>
            <a:picLocks noChangeAspect="1"/>
          </p:cNvPicPr>
          <p:nvPr/>
        </p:nvPicPr>
        <p:blipFill>
          <a:blip r:embed="rId3"/>
          <a:stretch>
            <a:fillRect/>
          </a:stretch>
        </p:blipFill>
        <p:spPr>
          <a:xfrm>
            <a:off x="4333084" y="1691640"/>
            <a:ext cx="7456480" cy="4343400"/>
          </a:xfrm>
          <a:prstGeom prst="rect">
            <a:avLst/>
          </a:prstGeom>
          <a:noFill/>
        </p:spPr>
      </p:pic>
      <p:sp>
        <p:nvSpPr>
          <p:cNvPr id="9" name="Text Placeholder 3">
            <a:extLst>
              <a:ext uri="{FF2B5EF4-FFF2-40B4-BE49-F238E27FC236}">
                <a16:creationId xmlns:a16="http://schemas.microsoft.com/office/drawing/2014/main" id="{7570C611-E245-4F08-89E5-92FC40688A76}"/>
              </a:ext>
            </a:extLst>
          </p:cNvPr>
          <p:cNvSpPr>
            <a:spLocks noGrp="1"/>
          </p:cNvSpPr>
          <p:nvPr>
            <p:ph type="body" sz="quarter" idx="10"/>
          </p:nvPr>
        </p:nvSpPr>
        <p:spPr>
          <a:xfrm>
            <a:off x="384048" y="1141819"/>
            <a:ext cx="10960608" cy="246888"/>
          </a:xfrm>
        </p:spPr>
        <p:txBody>
          <a:bodyPr/>
          <a:lstStyle/>
          <a:p>
            <a:endParaRPr lang="en-US"/>
          </a:p>
        </p:txBody>
      </p:sp>
      <p:sp>
        <p:nvSpPr>
          <p:cNvPr id="2" name="Title 1">
            <a:extLst>
              <a:ext uri="{FF2B5EF4-FFF2-40B4-BE49-F238E27FC236}">
                <a16:creationId xmlns:a16="http://schemas.microsoft.com/office/drawing/2014/main" id="{79A5F1CA-3F9E-40E9-962C-BCF3C46B3F0E}"/>
              </a:ext>
            </a:extLst>
          </p:cNvPr>
          <p:cNvSpPr>
            <a:spLocks noGrp="1"/>
          </p:cNvSpPr>
          <p:nvPr>
            <p:ph type="title"/>
          </p:nvPr>
        </p:nvSpPr>
        <p:spPr>
          <a:xfrm>
            <a:off x="384048" y="777240"/>
            <a:ext cx="11189208" cy="307777"/>
          </a:xfrm>
        </p:spPr>
        <p:txBody>
          <a:bodyPr wrap="square" anchor="t">
            <a:normAutofit/>
          </a:bodyPr>
          <a:lstStyle/>
          <a:p>
            <a:r>
              <a:rPr lang="en-US"/>
              <a:t>Azure Service Bus</a:t>
            </a:r>
            <a:endParaRPr lang="en-US" dirty="0"/>
          </a:p>
        </p:txBody>
      </p:sp>
    </p:spTree>
    <p:extLst>
      <p:ext uri="{BB962C8B-B14F-4D97-AF65-F5344CB8AC3E}">
        <p14:creationId xmlns:p14="http://schemas.microsoft.com/office/powerpoint/2010/main" val="3631657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Diagram, schematic&#10;&#10;Description automatically generated">
            <a:extLst>
              <a:ext uri="{FF2B5EF4-FFF2-40B4-BE49-F238E27FC236}">
                <a16:creationId xmlns:a16="http://schemas.microsoft.com/office/drawing/2014/main" id="{8767790B-600D-43AA-BB86-96E0F84C1F41}"/>
              </a:ext>
            </a:extLst>
          </p:cNvPr>
          <p:cNvPicPr>
            <a:picLocks noGrp="1" noChangeAspect="1"/>
          </p:cNvPicPr>
          <p:nvPr>
            <p:ph sz="half" idx="15"/>
          </p:nvPr>
        </p:nvPicPr>
        <p:blipFill>
          <a:blip r:embed="rId3"/>
          <a:stretch>
            <a:fillRect/>
          </a:stretch>
        </p:blipFill>
        <p:spPr>
          <a:xfrm>
            <a:off x="2705441" y="693782"/>
            <a:ext cx="7282769" cy="6203043"/>
          </a:xfrm>
        </p:spPr>
      </p:pic>
      <p:sp>
        <p:nvSpPr>
          <p:cNvPr id="4" name="Text Placeholder 3">
            <a:extLst>
              <a:ext uri="{FF2B5EF4-FFF2-40B4-BE49-F238E27FC236}">
                <a16:creationId xmlns:a16="http://schemas.microsoft.com/office/drawing/2014/main" id="{34E215BE-64CB-4432-AED0-4E179C5DEAB9}"/>
              </a:ext>
            </a:extLst>
          </p:cNvPr>
          <p:cNvSpPr>
            <a:spLocks noGrp="1"/>
          </p:cNvSpPr>
          <p:nvPr>
            <p:ph type="body" sz="quarter" idx="10"/>
          </p:nvPr>
        </p:nvSpPr>
        <p:spPr/>
        <p:txBody>
          <a:bodyPr vert="horz" lIns="0" tIns="0" rIns="0" bIns="0" rtlCol="0" anchor="t">
            <a:noAutofit/>
          </a:bodyPr>
          <a:lstStyle/>
          <a:p>
            <a:endParaRPr lang="en-US"/>
          </a:p>
        </p:txBody>
      </p:sp>
      <p:sp>
        <p:nvSpPr>
          <p:cNvPr id="5" name="Title 4">
            <a:extLst>
              <a:ext uri="{FF2B5EF4-FFF2-40B4-BE49-F238E27FC236}">
                <a16:creationId xmlns:a16="http://schemas.microsoft.com/office/drawing/2014/main" id="{7D44B30C-501C-4D2C-886F-FB7924F0A6CE}"/>
              </a:ext>
            </a:extLst>
          </p:cNvPr>
          <p:cNvSpPr>
            <a:spLocks noGrp="1"/>
          </p:cNvSpPr>
          <p:nvPr>
            <p:ph type="title"/>
          </p:nvPr>
        </p:nvSpPr>
        <p:spPr/>
        <p:txBody>
          <a:bodyPr/>
          <a:lstStyle/>
          <a:p>
            <a:r>
              <a:rPr lang="en-US" dirty="0">
                <a:cs typeface="Arial"/>
              </a:rPr>
              <a:t>Example.  Pizza 733</a:t>
            </a:r>
          </a:p>
        </p:txBody>
      </p:sp>
    </p:spTree>
    <p:extLst>
      <p:ext uri="{BB962C8B-B14F-4D97-AF65-F5344CB8AC3E}">
        <p14:creationId xmlns:p14="http://schemas.microsoft.com/office/powerpoint/2010/main" val="1120603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217F9A-FC93-F650-9501-18E094BE4C9C}"/>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A4F543BB-3F1C-3F77-8FA4-38FF41A1B1F1}"/>
              </a:ext>
            </a:extLst>
          </p:cNvPr>
          <p:cNvSpPr>
            <a:spLocks noGrp="1"/>
          </p:cNvSpPr>
          <p:nvPr>
            <p:ph type="body" idx="2"/>
          </p:nvPr>
        </p:nvSpPr>
        <p:spPr/>
        <p:txBody>
          <a:bodyPr/>
          <a:lstStyle/>
          <a:p>
            <a:endParaRPr lang="en-US"/>
          </a:p>
        </p:txBody>
      </p:sp>
      <p:pic>
        <p:nvPicPr>
          <p:cNvPr id="7" name="Picture 7" descr="Diagram&#10;&#10;Description automatically generated">
            <a:extLst>
              <a:ext uri="{FF2B5EF4-FFF2-40B4-BE49-F238E27FC236}">
                <a16:creationId xmlns:a16="http://schemas.microsoft.com/office/drawing/2014/main" id="{77E60F53-E639-B881-7AC5-DEABE6DDDCF9}"/>
              </a:ext>
            </a:extLst>
          </p:cNvPr>
          <p:cNvPicPr>
            <a:picLocks noGrp="1" noChangeAspect="1"/>
          </p:cNvPicPr>
          <p:nvPr>
            <p:ph sz="half" idx="15"/>
          </p:nvPr>
        </p:nvPicPr>
        <p:blipFill>
          <a:blip r:embed="rId3"/>
          <a:stretch>
            <a:fillRect/>
          </a:stretch>
        </p:blipFill>
        <p:spPr>
          <a:xfrm>
            <a:off x="2193798" y="2581866"/>
            <a:ext cx="7810500" cy="3143250"/>
          </a:xfrm>
        </p:spPr>
      </p:pic>
      <p:sp>
        <p:nvSpPr>
          <p:cNvPr id="5" name="Text Placeholder 4">
            <a:extLst>
              <a:ext uri="{FF2B5EF4-FFF2-40B4-BE49-F238E27FC236}">
                <a16:creationId xmlns:a16="http://schemas.microsoft.com/office/drawing/2014/main" id="{BDD3AAFA-B79B-605C-97E6-B153A16666E5}"/>
              </a:ext>
            </a:extLst>
          </p:cNvPr>
          <p:cNvSpPr>
            <a:spLocks noGrp="1"/>
          </p:cNvSpPr>
          <p:nvPr>
            <p:ph type="body" sz="quarter" idx="10"/>
          </p:nvPr>
        </p:nvSpPr>
        <p:spPr/>
        <p:txBody>
          <a:bodyPr/>
          <a:lstStyle/>
          <a:p>
            <a:endParaRPr lang="en-US"/>
          </a:p>
        </p:txBody>
      </p:sp>
      <p:sp>
        <p:nvSpPr>
          <p:cNvPr id="6" name="Title 5">
            <a:extLst>
              <a:ext uri="{FF2B5EF4-FFF2-40B4-BE49-F238E27FC236}">
                <a16:creationId xmlns:a16="http://schemas.microsoft.com/office/drawing/2014/main" id="{03DD5F8F-0631-1BEB-BE7E-0C21250CF9E7}"/>
              </a:ext>
            </a:extLst>
          </p:cNvPr>
          <p:cNvSpPr>
            <a:spLocks noGrp="1"/>
          </p:cNvSpPr>
          <p:nvPr>
            <p:ph type="title"/>
          </p:nvPr>
        </p:nvSpPr>
        <p:spPr/>
        <p:txBody>
          <a:bodyPr/>
          <a:lstStyle/>
          <a:p>
            <a:r>
              <a:rPr lang="en-US">
                <a:cs typeface="Arial"/>
              </a:rPr>
              <a:t>Vertical Scaling Vs Horizontal Scaling</a:t>
            </a:r>
            <a:endParaRPr lang="en-US"/>
          </a:p>
        </p:txBody>
      </p:sp>
    </p:spTree>
    <p:extLst>
      <p:ext uri="{BB962C8B-B14F-4D97-AF65-F5344CB8AC3E}">
        <p14:creationId xmlns:p14="http://schemas.microsoft.com/office/powerpoint/2010/main" val="397676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3493EF-DE68-4C11-AB75-BBEA4DDF73AE}"/>
              </a:ext>
            </a:extLst>
          </p:cNvPr>
          <p:cNvSpPr>
            <a:spLocks noGrp="1"/>
          </p:cNvSpPr>
          <p:nvPr>
            <p:ph type="body" sz="quarter" idx="10"/>
          </p:nvPr>
        </p:nvSpPr>
        <p:spPr/>
        <p:txBody>
          <a:bodyPr/>
          <a:lstStyle/>
          <a:p>
            <a:endParaRPr lang="en-US"/>
          </a:p>
        </p:txBody>
      </p:sp>
      <p:sp>
        <p:nvSpPr>
          <p:cNvPr id="5" name="Title 4">
            <a:extLst>
              <a:ext uri="{FF2B5EF4-FFF2-40B4-BE49-F238E27FC236}">
                <a16:creationId xmlns:a16="http://schemas.microsoft.com/office/drawing/2014/main" id="{DFCE42A9-8C3B-4B9F-A825-F36651EF733D}"/>
              </a:ext>
            </a:extLst>
          </p:cNvPr>
          <p:cNvSpPr>
            <a:spLocks noGrp="1"/>
          </p:cNvSpPr>
          <p:nvPr>
            <p:ph type="title"/>
          </p:nvPr>
        </p:nvSpPr>
        <p:spPr/>
        <p:txBody>
          <a:bodyPr/>
          <a:lstStyle/>
          <a:p>
            <a:r>
              <a:rPr lang="en-US" dirty="0">
                <a:cs typeface="Arial"/>
              </a:rPr>
              <a:t>PIZZA 733 With Persistence</a:t>
            </a:r>
          </a:p>
        </p:txBody>
      </p:sp>
      <p:pic>
        <p:nvPicPr>
          <p:cNvPr id="7" name="Picture 7" descr="Diagram&#10;&#10;Description automatically generated">
            <a:extLst>
              <a:ext uri="{FF2B5EF4-FFF2-40B4-BE49-F238E27FC236}">
                <a16:creationId xmlns:a16="http://schemas.microsoft.com/office/drawing/2014/main" id="{55471587-5D29-4584-A296-7971421EB9EE}"/>
              </a:ext>
            </a:extLst>
          </p:cNvPr>
          <p:cNvPicPr>
            <a:picLocks noGrp="1" noChangeAspect="1"/>
          </p:cNvPicPr>
          <p:nvPr>
            <p:ph sz="half" idx="15"/>
          </p:nvPr>
        </p:nvPicPr>
        <p:blipFill>
          <a:blip r:embed="rId3"/>
          <a:stretch>
            <a:fillRect/>
          </a:stretch>
        </p:blipFill>
        <p:spPr>
          <a:xfrm>
            <a:off x="4110094" y="488966"/>
            <a:ext cx="7333257" cy="5720508"/>
          </a:xfrm>
        </p:spPr>
      </p:pic>
    </p:spTree>
    <p:extLst>
      <p:ext uri="{BB962C8B-B14F-4D97-AF65-F5344CB8AC3E}">
        <p14:creationId xmlns:p14="http://schemas.microsoft.com/office/powerpoint/2010/main" val="2694535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AA061B-423C-492F-ADEC-18B0BCC47575}"/>
              </a:ext>
            </a:extLst>
          </p:cNvPr>
          <p:cNvSpPr>
            <a:spLocks noGrp="1"/>
          </p:cNvSpPr>
          <p:nvPr>
            <p:ph sz="half" idx="14"/>
          </p:nvPr>
        </p:nvSpPr>
        <p:spPr>
          <a:xfrm>
            <a:off x="384047" y="1062547"/>
            <a:ext cx="3943477" cy="4972493"/>
          </a:xfrm>
        </p:spPr>
        <p:txBody>
          <a:bodyPr vert="horz" lIns="0" tIns="0" rIns="0" bIns="0" rtlCol="0" anchor="t">
            <a:normAutofit/>
          </a:bodyPr>
          <a:lstStyle/>
          <a:p>
            <a:pPr>
              <a:lnSpc>
                <a:spcPct val="110000"/>
              </a:lnSpc>
            </a:pPr>
            <a:r>
              <a:rPr lang="en-US" sz="1200" b="0" dirty="0"/>
              <a:t>The sender sends the message, adds it into the queue and the receiver processes the message in a FIFO (First In First Out) manner. The benefit of using queue is, it creates decoupling between sender and receiver, means sender and receiver should not be available at the same time while sending the message as messages are stored in a queue. Another benefit is load leveling, which means sender sends messages at a different rate and the receiver can process messages at a different rate, as both are independent in sending and processing.</a:t>
            </a:r>
            <a:endParaRPr lang="en-US" sz="1200" dirty="0"/>
          </a:p>
          <a:p>
            <a:pPr>
              <a:lnSpc>
                <a:spcPct val="110000"/>
              </a:lnSpc>
              <a:spcBef>
                <a:spcPts val="0"/>
              </a:spcBef>
            </a:pPr>
            <a:endParaRPr lang="en-US" sz="1200" b="0"/>
          </a:p>
          <a:p>
            <a:pPr>
              <a:lnSpc>
                <a:spcPct val="110000"/>
              </a:lnSpc>
              <a:spcBef>
                <a:spcPts val="0"/>
              </a:spcBef>
              <a:buNone/>
            </a:pPr>
            <a:endParaRPr lang="en-US" sz="1200" b="0" dirty="0">
              <a:cs typeface="Arial"/>
            </a:endParaRPr>
          </a:p>
          <a:p>
            <a:pPr>
              <a:lnSpc>
                <a:spcPct val="110000"/>
              </a:lnSpc>
            </a:pPr>
            <a:endParaRPr lang="en-US" sz="1200"/>
          </a:p>
        </p:txBody>
      </p:sp>
      <p:pic>
        <p:nvPicPr>
          <p:cNvPr id="4" name="Picture 4" descr="Diagram&#10;&#10;Description automatically generated">
            <a:extLst>
              <a:ext uri="{FF2B5EF4-FFF2-40B4-BE49-F238E27FC236}">
                <a16:creationId xmlns:a16="http://schemas.microsoft.com/office/drawing/2014/main" id="{DEABE84E-FD91-4881-AA0B-ACA4E960346D}"/>
              </a:ext>
            </a:extLst>
          </p:cNvPr>
          <p:cNvPicPr>
            <a:picLocks noChangeAspect="1"/>
          </p:cNvPicPr>
          <p:nvPr/>
        </p:nvPicPr>
        <p:blipFill>
          <a:blip r:embed="rId3"/>
          <a:stretch>
            <a:fillRect/>
          </a:stretch>
        </p:blipFill>
        <p:spPr>
          <a:xfrm>
            <a:off x="4313237" y="2532769"/>
            <a:ext cx="7496175" cy="2661142"/>
          </a:xfrm>
          <a:prstGeom prst="rect">
            <a:avLst/>
          </a:prstGeom>
          <a:noFill/>
        </p:spPr>
      </p:pic>
      <p:sp>
        <p:nvSpPr>
          <p:cNvPr id="2" name="Title 1">
            <a:extLst>
              <a:ext uri="{FF2B5EF4-FFF2-40B4-BE49-F238E27FC236}">
                <a16:creationId xmlns:a16="http://schemas.microsoft.com/office/drawing/2014/main" id="{2828C274-FFD5-47BC-A040-07D1FB86798A}"/>
              </a:ext>
            </a:extLst>
          </p:cNvPr>
          <p:cNvSpPr>
            <a:spLocks noGrp="1"/>
          </p:cNvSpPr>
          <p:nvPr>
            <p:ph type="title"/>
          </p:nvPr>
        </p:nvSpPr>
        <p:spPr>
          <a:xfrm>
            <a:off x="384048" y="777240"/>
            <a:ext cx="11189208" cy="307777"/>
          </a:xfrm>
        </p:spPr>
        <p:txBody>
          <a:bodyPr wrap="square" anchor="t">
            <a:normAutofit/>
          </a:bodyPr>
          <a:lstStyle/>
          <a:p>
            <a:r>
              <a:rPr lang="en-US"/>
              <a:t>Queue</a:t>
            </a:r>
            <a:endParaRPr lang="en-US" dirty="0"/>
          </a:p>
        </p:txBody>
      </p:sp>
    </p:spTree>
    <p:extLst>
      <p:ext uri="{BB962C8B-B14F-4D97-AF65-F5344CB8AC3E}">
        <p14:creationId xmlns:p14="http://schemas.microsoft.com/office/powerpoint/2010/main" val="4203270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DD05-C22D-48F8-8968-C2A76ED51BB6}"/>
              </a:ext>
            </a:extLst>
          </p:cNvPr>
          <p:cNvSpPr>
            <a:spLocks noGrp="1"/>
          </p:cNvSpPr>
          <p:nvPr>
            <p:ph type="title"/>
          </p:nvPr>
        </p:nvSpPr>
        <p:spPr/>
        <p:txBody>
          <a:bodyPr/>
          <a:lstStyle/>
          <a:p>
            <a:r>
              <a:rPr lang="en-US">
                <a:cs typeface="Arial"/>
              </a:rPr>
              <a:t>Service Bus In Azure Portal</a:t>
            </a:r>
            <a:endParaRPr lang="en-US"/>
          </a:p>
        </p:txBody>
      </p:sp>
      <p:sp>
        <p:nvSpPr>
          <p:cNvPr id="3" name="TextBox 2">
            <a:extLst>
              <a:ext uri="{FF2B5EF4-FFF2-40B4-BE49-F238E27FC236}">
                <a16:creationId xmlns:a16="http://schemas.microsoft.com/office/drawing/2014/main" id="{77A6B48A-0DA8-430E-809C-C4A72303049C}"/>
              </a:ext>
            </a:extLst>
          </p:cNvPr>
          <p:cNvSpPr txBox="1"/>
          <p:nvPr/>
        </p:nvSpPr>
        <p:spPr>
          <a:xfrm>
            <a:off x="412173" y="1078923"/>
            <a:ext cx="11830546" cy="55399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171717"/>
                </a:solidFill>
                <a:latin typeface="Segoe UI"/>
                <a:cs typeface="Segoe UI"/>
              </a:rPr>
              <a:t>In the left navigation pane of the portal, select </a:t>
            </a:r>
            <a:r>
              <a:rPr lang="en-US" b="1">
                <a:solidFill>
                  <a:srgbClr val="171717"/>
                </a:solidFill>
                <a:latin typeface="Segoe UI"/>
                <a:cs typeface="Segoe UI"/>
              </a:rPr>
              <a:t>+ Create a resource</a:t>
            </a:r>
            <a:r>
              <a:rPr lang="en-US">
                <a:solidFill>
                  <a:srgbClr val="171717"/>
                </a:solidFill>
                <a:latin typeface="Segoe UI"/>
                <a:cs typeface="Segoe UI"/>
              </a:rPr>
              <a:t>, select </a:t>
            </a:r>
            <a:r>
              <a:rPr lang="en-US" b="1">
                <a:solidFill>
                  <a:srgbClr val="171717"/>
                </a:solidFill>
                <a:latin typeface="Segoe UI"/>
                <a:cs typeface="Segoe UI"/>
              </a:rPr>
              <a:t>Integration</a:t>
            </a:r>
            <a:r>
              <a:rPr lang="en-US">
                <a:solidFill>
                  <a:srgbClr val="171717"/>
                </a:solidFill>
                <a:latin typeface="Segoe UI"/>
                <a:cs typeface="Segoe UI"/>
              </a:rPr>
              <a:t>, and then select </a:t>
            </a:r>
            <a:r>
              <a:rPr lang="en-US" b="1">
                <a:solidFill>
                  <a:srgbClr val="171717"/>
                </a:solidFill>
                <a:latin typeface="Segoe UI"/>
                <a:cs typeface="Segoe UI"/>
              </a:rPr>
              <a:t>Service Bus</a:t>
            </a:r>
            <a:r>
              <a:rPr lang="en-US">
                <a:solidFill>
                  <a:srgbClr val="171717"/>
                </a:solidFill>
                <a:latin typeface="Segoe UI"/>
                <a:cs typeface="Segoe UI"/>
              </a:rPr>
              <a:t>.</a:t>
            </a:r>
          </a:p>
          <a:p>
            <a:endParaRPr lang="en-US"/>
          </a:p>
        </p:txBody>
      </p:sp>
      <p:pic>
        <p:nvPicPr>
          <p:cNvPr id="4" name="Picture 4" descr="Graphical user interface, application&#10;&#10;Description automatically generated">
            <a:extLst>
              <a:ext uri="{FF2B5EF4-FFF2-40B4-BE49-F238E27FC236}">
                <a16:creationId xmlns:a16="http://schemas.microsoft.com/office/drawing/2014/main" id="{561A7740-CF80-44A4-8CEE-5C90D79703D5}"/>
              </a:ext>
            </a:extLst>
          </p:cNvPr>
          <p:cNvPicPr>
            <a:picLocks noChangeAspect="1"/>
          </p:cNvPicPr>
          <p:nvPr/>
        </p:nvPicPr>
        <p:blipFill>
          <a:blip r:embed="rId3"/>
          <a:stretch>
            <a:fillRect/>
          </a:stretch>
        </p:blipFill>
        <p:spPr>
          <a:xfrm>
            <a:off x="1555174" y="1405116"/>
            <a:ext cx="8804562" cy="4974292"/>
          </a:xfrm>
          <a:prstGeom prst="rect">
            <a:avLst/>
          </a:prstGeom>
        </p:spPr>
      </p:pic>
    </p:spTree>
    <p:extLst>
      <p:ext uri="{BB962C8B-B14F-4D97-AF65-F5344CB8AC3E}">
        <p14:creationId xmlns:p14="http://schemas.microsoft.com/office/powerpoint/2010/main" val="569741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DD05-C22D-48F8-8968-C2A76ED51BB6}"/>
              </a:ext>
            </a:extLst>
          </p:cNvPr>
          <p:cNvSpPr>
            <a:spLocks noGrp="1"/>
          </p:cNvSpPr>
          <p:nvPr>
            <p:ph type="title"/>
          </p:nvPr>
        </p:nvSpPr>
        <p:spPr/>
        <p:txBody>
          <a:bodyPr/>
          <a:lstStyle/>
          <a:p>
            <a:r>
              <a:rPr lang="en-US">
                <a:cs typeface="Arial"/>
              </a:rPr>
              <a:t>Queue Creation In Azure Portal</a:t>
            </a:r>
            <a:endParaRPr lang="en-US"/>
          </a:p>
        </p:txBody>
      </p:sp>
      <p:sp>
        <p:nvSpPr>
          <p:cNvPr id="3" name="TextBox 2">
            <a:extLst>
              <a:ext uri="{FF2B5EF4-FFF2-40B4-BE49-F238E27FC236}">
                <a16:creationId xmlns:a16="http://schemas.microsoft.com/office/drawing/2014/main" id="{77A6B48A-0DA8-430E-809C-C4A72303049C}"/>
              </a:ext>
            </a:extLst>
          </p:cNvPr>
          <p:cNvSpPr txBox="1"/>
          <p:nvPr/>
        </p:nvSpPr>
        <p:spPr>
          <a:xfrm>
            <a:off x="412173" y="1078923"/>
            <a:ext cx="11830546" cy="55399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a:solidFill>
                  <a:srgbClr val="171717"/>
                </a:solidFill>
                <a:latin typeface="Segoe UI"/>
                <a:cs typeface="Segoe UI"/>
              </a:rPr>
              <a:t>In the left navigation pane of the portal, select </a:t>
            </a:r>
            <a:r>
              <a:rPr lang="en-US" b="1">
                <a:solidFill>
                  <a:srgbClr val="171717"/>
                </a:solidFill>
                <a:latin typeface="Segoe UI"/>
                <a:cs typeface="Segoe UI"/>
              </a:rPr>
              <a:t>+ Create a resource</a:t>
            </a:r>
            <a:r>
              <a:rPr lang="en-US">
                <a:solidFill>
                  <a:srgbClr val="171717"/>
                </a:solidFill>
                <a:latin typeface="Segoe UI"/>
                <a:cs typeface="Segoe UI"/>
              </a:rPr>
              <a:t>, select </a:t>
            </a:r>
            <a:r>
              <a:rPr lang="en-US" b="1">
                <a:solidFill>
                  <a:srgbClr val="171717"/>
                </a:solidFill>
                <a:latin typeface="Segoe UI"/>
                <a:cs typeface="Segoe UI"/>
              </a:rPr>
              <a:t>Integration</a:t>
            </a:r>
            <a:r>
              <a:rPr lang="en-US">
                <a:solidFill>
                  <a:srgbClr val="171717"/>
                </a:solidFill>
                <a:latin typeface="Segoe UI"/>
                <a:cs typeface="Segoe UI"/>
              </a:rPr>
              <a:t>, and then select </a:t>
            </a:r>
            <a:r>
              <a:rPr lang="en-US" b="1">
                <a:solidFill>
                  <a:srgbClr val="171717"/>
                </a:solidFill>
                <a:latin typeface="Segoe UI"/>
                <a:cs typeface="Segoe UI"/>
              </a:rPr>
              <a:t>Service Bus</a:t>
            </a:r>
            <a:r>
              <a:rPr lang="en-US">
                <a:solidFill>
                  <a:srgbClr val="171717"/>
                </a:solidFill>
                <a:latin typeface="Segoe UI"/>
                <a:cs typeface="Segoe UI"/>
              </a:rPr>
              <a:t>.</a:t>
            </a:r>
          </a:p>
          <a:p>
            <a:endParaRPr lang="en-US"/>
          </a:p>
        </p:txBody>
      </p:sp>
      <p:pic>
        <p:nvPicPr>
          <p:cNvPr id="5" name="Picture 5" descr="Graphical user interface, application&#10;&#10;Description automatically generated">
            <a:extLst>
              <a:ext uri="{FF2B5EF4-FFF2-40B4-BE49-F238E27FC236}">
                <a16:creationId xmlns:a16="http://schemas.microsoft.com/office/drawing/2014/main" id="{8CF1A9F3-440A-44C0-A5CB-06184362AA3F}"/>
              </a:ext>
            </a:extLst>
          </p:cNvPr>
          <p:cNvPicPr>
            <a:picLocks noChangeAspect="1"/>
          </p:cNvPicPr>
          <p:nvPr/>
        </p:nvPicPr>
        <p:blipFill>
          <a:blip r:embed="rId3"/>
          <a:stretch>
            <a:fillRect/>
          </a:stretch>
        </p:blipFill>
        <p:spPr>
          <a:xfrm>
            <a:off x="1321378" y="1327498"/>
            <a:ext cx="9852312" cy="5320026"/>
          </a:xfrm>
          <a:prstGeom prst="rect">
            <a:avLst/>
          </a:prstGeom>
        </p:spPr>
      </p:pic>
    </p:spTree>
    <p:extLst>
      <p:ext uri="{BB962C8B-B14F-4D97-AF65-F5344CB8AC3E}">
        <p14:creationId xmlns:p14="http://schemas.microsoft.com/office/powerpoint/2010/main" val="1247631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22F5E-0C01-89FE-20CB-6DBD985DACEA}"/>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895856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A66F-4644-4584-BD6F-605D1D5DFE94}"/>
              </a:ext>
            </a:extLst>
          </p:cNvPr>
          <p:cNvSpPr>
            <a:spLocks noGrp="1"/>
          </p:cNvSpPr>
          <p:nvPr>
            <p:ph type="title"/>
          </p:nvPr>
        </p:nvSpPr>
        <p:spPr/>
        <p:txBody>
          <a:bodyPr/>
          <a:lstStyle/>
          <a:p>
            <a:r>
              <a:rPr lang="en-US">
                <a:cs typeface="Arial"/>
              </a:rPr>
              <a:t>Sensitive information in application.properties. Is it a good Idea?</a:t>
            </a:r>
            <a:endParaRPr lang="en-US"/>
          </a:p>
        </p:txBody>
      </p:sp>
      <p:pic>
        <p:nvPicPr>
          <p:cNvPr id="3" name="Picture 3" descr="Text&#10;&#10;Description automatically generated">
            <a:extLst>
              <a:ext uri="{FF2B5EF4-FFF2-40B4-BE49-F238E27FC236}">
                <a16:creationId xmlns:a16="http://schemas.microsoft.com/office/drawing/2014/main" id="{58D6C325-9766-4464-B7E6-C92C446D67E2}"/>
              </a:ext>
            </a:extLst>
          </p:cNvPr>
          <p:cNvPicPr>
            <a:picLocks noChangeAspect="1"/>
          </p:cNvPicPr>
          <p:nvPr/>
        </p:nvPicPr>
        <p:blipFill>
          <a:blip r:embed="rId3"/>
          <a:stretch>
            <a:fillRect/>
          </a:stretch>
        </p:blipFill>
        <p:spPr>
          <a:xfrm>
            <a:off x="930523" y="1281914"/>
            <a:ext cx="10431079" cy="5149929"/>
          </a:xfrm>
          <a:prstGeom prst="rect">
            <a:avLst/>
          </a:prstGeom>
        </p:spPr>
      </p:pic>
    </p:spTree>
    <p:extLst>
      <p:ext uri="{BB962C8B-B14F-4D97-AF65-F5344CB8AC3E}">
        <p14:creationId xmlns:p14="http://schemas.microsoft.com/office/powerpoint/2010/main" val="262108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9263-F08B-49C1-898B-A3DA398CBB69}"/>
              </a:ext>
            </a:extLst>
          </p:cNvPr>
          <p:cNvSpPr>
            <a:spLocks noGrp="1"/>
          </p:cNvSpPr>
          <p:nvPr>
            <p:ph type="title"/>
          </p:nvPr>
        </p:nvSpPr>
        <p:spPr/>
        <p:txBody>
          <a:bodyPr/>
          <a:lstStyle/>
          <a:p>
            <a:r>
              <a:rPr lang="en-US">
                <a:cs typeface="Arial"/>
              </a:rPr>
              <a:t>Azure Key Vault</a:t>
            </a:r>
            <a:endParaRPr lang="en-US"/>
          </a:p>
        </p:txBody>
      </p:sp>
      <p:pic>
        <p:nvPicPr>
          <p:cNvPr id="3" name="Picture 3" descr="Graphical user interface, text, application&#10;&#10;Description automatically generated">
            <a:extLst>
              <a:ext uri="{FF2B5EF4-FFF2-40B4-BE49-F238E27FC236}">
                <a16:creationId xmlns:a16="http://schemas.microsoft.com/office/drawing/2014/main" id="{DF664DE9-C75D-48F1-98EE-2E9A13A1FDB6}"/>
              </a:ext>
            </a:extLst>
          </p:cNvPr>
          <p:cNvPicPr>
            <a:picLocks noChangeAspect="1"/>
          </p:cNvPicPr>
          <p:nvPr/>
        </p:nvPicPr>
        <p:blipFill>
          <a:blip r:embed="rId3"/>
          <a:stretch>
            <a:fillRect/>
          </a:stretch>
        </p:blipFill>
        <p:spPr>
          <a:xfrm>
            <a:off x="2986810" y="548632"/>
            <a:ext cx="6853381" cy="6187916"/>
          </a:xfrm>
          <a:prstGeom prst="rect">
            <a:avLst/>
          </a:prstGeom>
        </p:spPr>
      </p:pic>
    </p:spTree>
    <p:extLst>
      <p:ext uri="{BB962C8B-B14F-4D97-AF65-F5344CB8AC3E}">
        <p14:creationId xmlns:p14="http://schemas.microsoft.com/office/powerpoint/2010/main" val="3548281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B247A-2230-4FA0-A109-73C4A8FF67B4}"/>
              </a:ext>
            </a:extLst>
          </p:cNvPr>
          <p:cNvSpPr>
            <a:spLocks noGrp="1"/>
          </p:cNvSpPr>
          <p:nvPr>
            <p:ph type="title"/>
          </p:nvPr>
        </p:nvSpPr>
        <p:spPr/>
        <p:txBody>
          <a:bodyPr/>
          <a:lstStyle/>
          <a:p>
            <a:r>
              <a:rPr lang="en-US" dirty="0">
                <a:cs typeface="Arial"/>
              </a:rPr>
              <a:t>View Code changes</a:t>
            </a:r>
            <a:endParaRPr lang="en-US" dirty="0"/>
          </a:p>
        </p:txBody>
      </p:sp>
      <p:sp>
        <p:nvSpPr>
          <p:cNvPr id="3" name="TextBox 2">
            <a:extLst>
              <a:ext uri="{FF2B5EF4-FFF2-40B4-BE49-F238E27FC236}">
                <a16:creationId xmlns:a16="http://schemas.microsoft.com/office/drawing/2014/main" id="{B73C685A-388E-46F6-8B1D-765745893431}"/>
              </a:ext>
            </a:extLst>
          </p:cNvPr>
          <p:cNvSpPr txBox="1"/>
          <p:nvPr/>
        </p:nvSpPr>
        <p:spPr>
          <a:xfrm>
            <a:off x="4724400" y="3200400"/>
            <a:ext cx="65"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endParaRPr lang="en-US" sz="1200" dirty="0">
              <a:cs typeface="Arial"/>
            </a:endParaRPr>
          </a:p>
        </p:txBody>
      </p:sp>
      <p:pic>
        <p:nvPicPr>
          <p:cNvPr id="4" name="Picture 4" descr="Text&#10;&#10;Description automatically generated">
            <a:extLst>
              <a:ext uri="{FF2B5EF4-FFF2-40B4-BE49-F238E27FC236}">
                <a16:creationId xmlns:a16="http://schemas.microsoft.com/office/drawing/2014/main" id="{BCD57469-9D20-44F9-87D8-5E56C6BEDDC7}"/>
              </a:ext>
            </a:extLst>
          </p:cNvPr>
          <p:cNvPicPr>
            <a:picLocks noChangeAspect="1"/>
          </p:cNvPicPr>
          <p:nvPr/>
        </p:nvPicPr>
        <p:blipFill>
          <a:blip r:embed="rId3"/>
          <a:stretch>
            <a:fillRect/>
          </a:stretch>
        </p:blipFill>
        <p:spPr>
          <a:xfrm>
            <a:off x="626853" y="1174044"/>
            <a:ext cx="10377577" cy="4768703"/>
          </a:xfrm>
          <a:prstGeom prst="rect">
            <a:avLst/>
          </a:prstGeom>
        </p:spPr>
      </p:pic>
    </p:spTree>
    <p:extLst>
      <p:ext uri="{BB962C8B-B14F-4D97-AF65-F5344CB8AC3E}">
        <p14:creationId xmlns:p14="http://schemas.microsoft.com/office/powerpoint/2010/main" val="1815403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73783-29DF-4049-B64B-D2BC58C00752}"/>
              </a:ext>
            </a:extLst>
          </p:cNvPr>
          <p:cNvSpPr>
            <a:spLocks noGrp="1"/>
          </p:cNvSpPr>
          <p:nvPr>
            <p:ph type="title"/>
          </p:nvPr>
        </p:nvSpPr>
        <p:spPr/>
        <p:txBody>
          <a:bodyPr/>
          <a:lstStyle/>
          <a:p>
            <a:r>
              <a:rPr lang="en-US" dirty="0">
                <a:cs typeface="Arial"/>
              </a:rPr>
              <a:t>New Scripts added</a:t>
            </a:r>
            <a:endParaRPr lang="en-US" dirty="0"/>
          </a:p>
        </p:txBody>
      </p:sp>
      <p:pic>
        <p:nvPicPr>
          <p:cNvPr id="4" name="Picture 4" descr="Graphical user interface, text, application&#10;&#10;Description automatically generated">
            <a:extLst>
              <a:ext uri="{FF2B5EF4-FFF2-40B4-BE49-F238E27FC236}">
                <a16:creationId xmlns:a16="http://schemas.microsoft.com/office/drawing/2014/main" id="{F14BA9D2-804E-4CD9-AF33-4DA52739D3F3}"/>
              </a:ext>
            </a:extLst>
          </p:cNvPr>
          <p:cNvPicPr>
            <a:picLocks noChangeAspect="1"/>
          </p:cNvPicPr>
          <p:nvPr/>
        </p:nvPicPr>
        <p:blipFill>
          <a:blip r:embed="rId2"/>
          <a:stretch>
            <a:fillRect/>
          </a:stretch>
        </p:blipFill>
        <p:spPr>
          <a:xfrm>
            <a:off x="554966" y="1175706"/>
            <a:ext cx="10808898" cy="5311720"/>
          </a:xfrm>
          <a:prstGeom prst="rect">
            <a:avLst/>
          </a:prstGeom>
        </p:spPr>
      </p:pic>
    </p:spTree>
    <p:extLst>
      <p:ext uri="{BB962C8B-B14F-4D97-AF65-F5344CB8AC3E}">
        <p14:creationId xmlns:p14="http://schemas.microsoft.com/office/powerpoint/2010/main" val="3058839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F8579A-D6E1-4768-86A5-9B0FEBCB2ED5}"/>
              </a:ext>
            </a:extLst>
          </p:cNvPr>
          <p:cNvSpPr>
            <a:spLocks noGrp="1"/>
          </p:cNvSpPr>
          <p:nvPr>
            <p:ph type="body" sz="quarter" idx="10"/>
          </p:nvPr>
        </p:nvSpPr>
        <p:spPr>
          <a:xfrm>
            <a:off x="381000" y="4491318"/>
            <a:ext cx="5529263" cy="1456568"/>
          </a:xfrm>
        </p:spPr>
        <p:txBody>
          <a:bodyPr wrap="square" anchor="t">
            <a:normAutofit/>
          </a:bodyPr>
          <a:lstStyle/>
          <a:p>
            <a:r>
              <a:rPr lang="en-US" dirty="0"/>
              <a:t>Demo  </a:t>
            </a:r>
          </a:p>
        </p:txBody>
      </p:sp>
      <p:sp>
        <p:nvSpPr>
          <p:cNvPr id="4" name="Text Placeholder 3">
            <a:extLst>
              <a:ext uri="{FF2B5EF4-FFF2-40B4-BE49-F238E27FC236}">
                <a16:creationId xmlns:a16="http://schemas.microsoft.com/office/drawing/2014/main" id="{57310278-80AC-4EAA-9419-92747AFB01EC}"/>
              </a:ext>
            </a:extLst>
          </p:cNvPr>
          <p:cNvSpPr>
            <a:spLocks noGrp="1"/>
          </p:cNvSpPr>
          <p:nvPr>
            <p:ph type="body" sz="quarter" idx="11"/>
          </p:nvPr>
        </p:nvSpPr>
        <p:spPr>
          <a:xfrm>
            <a:off x="381000" y="4181106"/>
            <a:ext cx="4145280" cy="295466"/>
          </a:xfrm>
        </p:spPr>
        <p:txBody>
          <a:bodyPr vert="horz" lIns="0" tIns="0" rIns="0" bIns="0" rtlCol="0" anchor="b">
            <a:normAutofit/>
          </a:bodyPr>
          <a:lstStyle/>
          <a:p>
            <a:r>
              <a:rPr lang="en-US"/>
              <a:t>Service Bus and Ket vault added to Mix</a:t>
            </a:r>
            <a:endParaRPr lang="en-US">
              <a:cs typeface="Arial"/>
            </a:endParaRPr>
          </a:p>
        </p:txBody>
      </p:sp>
    </p:spTree>
    <p:extLst>
      <p:ext uri="{BB962C8B-B14F-4D97-AF65-F5344CB8AC3E}">
        <p14:creationId xmlns:p14="http://schemas.microsoft.com/office/powerpoint/2010/main" val="3523215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615553"/>
          </a:xfrm>
        </p:spPr>
        <p:txBody>
          <a:bodyPr/>
          <a:lstStyle/>
          <a:p>
            <a:r>
              <a:rPr lang="en-US" dirty="0">
                <a:ea typeface="+mj-lt"/>
                <a:cs typeface="+mj-lt"/>
              </a:rPr>
              <a:t>Future </a:t>
            </a:r>
            <a:r>
              <a:rPr lang="en-US" dirty="0" err="1">
                <a:ea typeface="+mj-lt"/>
                <a:cs typeface="+mj-lt"/>
              </a:rPr>
              <a:t>Shareworks</a:t>
            </a:r>
            <a:r>
              <a:rPr lang="en-US" dirty="0">
                <a:ea typeface="+mj-lt"/>
                <a:cs typeface="+mj-lt"/>
              </a:rPr>
              <a:t> Design- Where we want to be.</a:t>
            </a:r>
          </a:p>
          <a:p>
            <a:endParaRPr lang="en-US" dirty="0">
              <a:cs typeface="Arial"/>
            </a:endParaRPr>
          </a:p>
        </p:txBody>
      </p:sp>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434841" y="5290419"/>
            <a:ext cx="8684709"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hlinkClick r:id="rId4"/>
              </a:rPr>
              <a:t>https://confluence.solium.com/</a:t>
            </a:r>
            <a:endParaRPr lang="en-US" dirty="0"/>
          </a:p>
        </p:txBody>
      </p:sp>
      <p:pic>
        <p:nvPicPr>
          <p:cNvPr id="2" name="Picture 1">
            <a:extLst>
              <a:ext uri="{FF2B5EF4-FFF2-40B4-BE49-F238E27FC236}">
                <a16:creationId xmlns:a16="http://schemas.microsoft.com/office/drawing/2014/main" id="{291BDC8D-2038-6144-B44B-01F31D757802}"/>
              </a:ext>
            </a:extLst>
          </p:cNvPr>
          <p:cNvPicPr>
            <a:picLocks noChangeAspect="1"/>
          </p:cNvPicPr>
          <p:nvPr/>
        </p:nvPicPr>
        <p:blipFill>
          <a:blip r:embed="rId5"/>
          <a:stretch>
            <a:fillRect/>
          </a:stretch>
        </p:blipFill>
        <p:spPr>
          <a:xfrm>
            <a:off x="10616007" y="566581"/>
            <a:ext cx="1427099" cy="1036003"/>
          </a:xfrm>
          <a:prstGeom prst="rect">
            <a:avLst/>
          </a:prstGeom>
        </p:spPr>
      </p:pic>
      <p:pic>
        <p:nvPicPr>
          <p:cNvPr id="5" name="Picture 6">
            <a:extLst>
              <a:ext uri="{FF2B5EF4-FFF2-40B4-BE49-F238E27FC236}">
                <a16:creationId xmlns:a16="http://schemas.microsoft.com/office/drawing/2014/main" id="{E42D4F64-62B7-49DF-A519-09203C5C5DA1}"/>
              </a:ext>
            </a:extLst>
          </p:cNvPr>
          <p:cNvPicPr>
            <a:picLocks noChangeAspect="1"/>
          </p:cNvPicPr>
          <p:nvPr/>
        </p:nvPicPr>
        <p:blipFill>
          <a:blip r:embed="rId6"/>
          <a:stretch>
            <a:fillRect/>
          </a:stretch>
        </p:blipFill>
        <p:spPr>
          <a:xfrm>
            <a:off x="1832265" y="1393044"/>
            <a:ext cx="8189766" cy="4123867"/>
          </a:xfrm>
          <a:prstGeom prst="rect">
            <a:avLst/>
          </a:prstGeom>
        </p:spPr>
      </p:pic>
    </p:spTree>
    <p:extLst>
      <p:ext uri="{BB962C8B-B14F-4D97-AF65-F5344CB8AC3E}">
        <p14:creationId xmlns:p14="http://schemas.microsoft.com/office/powerpoint/2010/main" val="358185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0CD050-BFDE-4F9A-81B5-A22F12EA23B5}"/>
              </a:ext>
            </a:extLst>
          </p:cNvPr>
          <p:cNvSpPr>
            <a:spLocks noGrp="1"/>
          </p:cNvSpPr>
          <p:nvPr>
            <p:ph sz="half" idx="14"/>
          </p:nvPr>
        </p:nvSpPr>
        <p:spPr>
          <a:xfrm>
            <a:off x="384047" y="1702845"/>
            <a:ext cx="11193682" cy="4332195"/>
          </a:xfrm>
        </p:spPr>
        <p:txBody>
          <a:bodyPr vert="horz" lIns="0" tIns="0" rIns="0" bIns="0" rtlCol="0" anchor="t">
            <a:noAutofit/>
          </a:bodyPr>
          <a:lstStyle/>
          <a:p>
            <a:r>
              <a:rPr lang="en-US" b="0">
                <a:ea typeface="+mn-lt"/>
                <a:cs typeface="+mn-lt"/>
              </a:rPr>
              <a:t>Transparent Data Encryption (TDE) was introduced in SQL 2008 as a way of protecting “at rest” data.</a:t>
            </a:r>
            <a:endParaRPr lang="en-US">
              <a:ea typeface="+mn-lt"/>
              <a:cs typeface="+mn-lt"/>
            </a:endParaRPr>
          </a:p>
          <a:p>
            <a:r>
              <a:rPr lang="en-US" b="0">
                <a:ea typeface="+mn-lt"/>
                <a:cs typeface="+mn-lt"/>
              </a:rPr>
              <a:t>When we talk about “at rest” data we are referring to data that has been written to disk. </a:t>
            </a:r>
            <a:endParaRPr lang="en-US">
              <a:ea typeface="+mn-lt"/>
              <a:cs typeface="+mn-lt"/>
            </a:endParaRPr>
          </a:p>
          <a:p>
            <a:r>
              <a:rPr lang="en-US" b="0">
                <a:ea typeface="+mn-lt"/>
                <a:cs typeface="+mn-lt"/>
              </a:rPr>
              <a:t>Any data files for our database and Any log files for our database</a:t>
            </a:r>
            <a:endParaRPr lang="en-US">
              <a:ea typeface="+mn-lt"/>
              <a:cs typeface="+mn-lt"/>
            </a:endParaRPr>
          </a:p>
          <a:p>
            <a:r>
              <a:rPr lang="en-US" b="0">
                <a:ea typeface="+mn-lt"/>
                <a:cs typeface="+mn-lt"/>
              </a:rPr>
              <a:t>All backup files for the database, be they Full, Log or Differential backups</a:t>
            </a:r>
            <a:endParaRPr lang="en-US">
              <a:ea typeface="+mn-lt"/>
              <a:cs typeface="+mn-lt"/>
            </a:endParaRPr>
          </a:p>
          <a:p>
            <a:r>
              <a:rPr lang="en-US" b="0">
                <a:ea typeface="+mn-lt"/>
                <a:cs typeface="+mn-lt"/>
              </a:rPr>
              <a:t>Database snapshot files</a:t>
            </a:r>
            <a:endParaRPr lang="en-US">
              <a:ea typeface="+mn-lt"/>
              <a:cs typeface="+mn-lt"/>
            </a:endParaRPr>
          </a:p>
          <a:p>
            <a:r>
              <a:rPr lang="en-US" b="0">
                <a:ea typeface="+mn-lt"/>
                <a:cs typeface="+mn-lt"/>
              </a:rPr>
              <a:t>Any data written to disk in the TempDB database</a:t>
            </a:r>
            <a:endParaRPr lang="en-US">
              <a:ea typeface="+mn-lt"/>
              <a:cs typeface="+mn-lt"/>
            </a:endParaRPr>
          </a:p>
          <a:p>
            <a:r>
              <a:rPr lang="en-US"/>
              <a:t>Terminology and description</a:t>
            </a:r>
            <a:endParaRPr lang="en-US" b="0">
              <a:cs typeface="Arial"/>
            </a:endParaRPr>
          </a:p>
          <a:p>
            <a:r>
              <a:rPr lang="en-US">
                <a:ea typeface="+mn-lt"/>
                <a:cs typeface="+mn-lt"/>
              </a:rPr>
              <a:t>Data encryption key (DEK)</a:t>
            </a:r>
          </a:p>
          <a:p>
            <a:r>
              <a:rPr lang="en-US">
                <a:ea typeface="+mn-lt"/>
                <a:cs typeface="+mn-lt"/>
              </a:rPr>
              <a:t>Key encryption key (KEK)</a:t>
            </a:r>
            <a:endParaRPr lang="en-US" b="0">
              <a:cs typeface="Arial"/>
            </a:endParaRPr>
          </a:p>
          <a:p>
            <a:endParaRPr lang="en-US">
              <a:cs typeface="Arial"/>
            </a:endParaRPr>
          </a:p>
        </p:txBody>
      </p:sp>
      <p:sp>
        <p:nvSpPr>
          <p:cNvPr id="4" name="Text Placeholder 3">
            <a:extLst>
              <a:ext uri="{FF2B5EF4-FFF2-40B4-BE49-F238E27FC236}">
                <a16:creationId xmlns:a16="http://schemas.microsoft.com/office/drawing/2014/main" id="{2064AED1-4559-49AB-BE66-39FF27EB293B}"/>
              </a:ext>
            </a:extLst>
          </p:cNvPr>
          <p:cNvSpPr>
            <a:spLocks noGrp="1"/>
          </p:cNvSpPr>
          <p:nvPr>
            <p:ph type="body" sz="quarter" idx="10"/>
          </p:nvPr>
        </p:nvSpPr>
        <p:spPr/>
        <p:txBody>
          <a:bodyPr vert="horz" lIns="0" tIns="0" rIns="0" bIns="0" rtlCol="0" anchor="t">
            <a:noAutofit/>
          </a:bodyPr>
          <a:lstStyle/>
          <a:p>
            <a:pPr marL="285750" indent="-285750"/>
            <a:r>
              <a:rPr lang="en-US"/>
              <a:t>What is Transparent Data Encryption?</a:t>
            </a:r>
            <a:endParaRPr lang="en-US">
              <a:cs typeface="Arial"/>
            </a:endParaRPr>
          </a:p>
          <a:p>
            <a:endParaRPr lang="en-US" dirty="0">
              <a:cs typeface="Arial"/>
            </a:endParaRPr>
          </a:p>
        </p:txBody>
      </p:sp>
      <p:sp>
        <p:nvSpPr>
          <p:cNvPr id="5" name="Title 4">
            <a:extLst>
              <a:ext uri="{FF2B5EF4-FFF2-40B4-BE49-F238E27FC236}">
                <a16:creationId xmlns:a16="http://schemas.microsoft.com/office/drawing/2014/main" id="{8AD9A98D-AFBE-42AA-9ABF-A88F82CB4AAA}"/>
              </a:ext>
            </a:extLst>
          </p:cNvPr>
          <p:cNvSpPr>
            <a:spLocks noGrp="1"/>
          </p:cNvSpPr>
          <p:nvPr>
            <p:ph type="title"/>
          </p:nvPr>
        </p:nvSpPr>
        <p:spPr>
          <a:xfrm>
            <a:off x="384048" y="777240"/>
            <a:ext cx="11189208" cy="923330"/>
          </a:xfrm>
        </p:spPr>
        <p:txBody>
          <a:bodyPr/>
          <a:lstStyle/>
          <a:p>
            <a:r>
              <a:rPr lang="en-US" b="1">
                <a:ea typeface="+mj-lt"/>
                <a:cs typeface="+mj-lt"/>
              </a:rPr>
              <a:t>Azure Database for PostgreSQL Single server data encryption with a customer-managed key</a:t>
            </a:r>
            <a:endParaRPr lang="en-US" dirty="0">
              <a:ea typeface="+mj-lt"/>
              <a:cs typeface="+mj-lt"/>
            </a:endParaRPr>
          </a:p>
          <a:p>
            <a:endParaRPr lang="en-US" dirty="0">
              <a:ea typeface="+mj-lt"/>
              <a:cs typeface="+mj-lt"/>
            </a:endParaRPr>
          </a:p>
          <a:p>
            <a:endParaRPr lang="en-US" dirty="0">
              <a:cs typeface="Arial"/>
            </a:endParaRPr>
          </a:p>
        </p:txBody>
      </p:sp>
    </p:spTree>
    <p:extLst>
      <p:ext uri="{BB962C8B-B14F-4D97-AF65-F5344CB8AC3E}">
        <p14:creationId xmlns:p14="http://schemas.microsoft.com/office/powerpoint/2010/main" val="846320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5090D1-73B5-4314-BF45-F95CD84C8D9D}"/>
              </a:ext>
            </a:extLst>
          </p:cNvPr>
          <p:cNvSpPr>
            <a:spLocks noGrp="1"/>
          </p:cNvSpPr>
          <p:nvPr>
            <p:ph type="body" sz="quarter" idx="10"/>
          </p:nvPr>
        </p:nvSpPr>
        <p:spPr>
          <a:xfrm>
            <a:off x="433209" y="2358561"/>
            <a:ext cx="10960608" cy="246888"/>
          </a:xfrm>
        </p:spPr>
        <p:txBody>
          <a:bodyPr vert="horz" lIns="0" tIns="0" rIns="0" bIns="0" rtlCol="0" anchor="t">
            <a:noAutofit/>
          </a:bodyPr>
          <a:lstStyle/>
          <a:p>
            <a:r>
              <a:rPr lang="en-US" dirty="0">
                <a:ea typeface="+mn-lt"/>
                <a:cs typeface="+mn-lt"/>
              </a:rPr>
              <a:t>https://confluence.solium.com/display/DEV/Innovation+Series+Day2+Setup</a:t>
            </a:r>
            <a:endParaRPr lang="en-US"/>
          </a:p>
        </p:txBody>
      </p:sp>
      <p:sp>
        <p:nvSpPr>
          <p:cNvPr id="5" name="Title 4">
            <a:extLst>
              <a:ext uri="{FF2B5EF4-FFF2-40B4-BE49-F238E27FC236}">
                <a16:creationId xmlns:a16="http://schemas.microsoft.com/office/drawing/2014/main" id="{1358634E-7E07-4BD6-AC0F-7020E22BCF40}"/>
              </a:ext>
            </a:extLst>
          </p:cNvPr>
          <p:cNvSpPr>
            <a:spLocks noGrp="1"/>
          </p:cNvSpPr>
          <p:nvPr>
            <p:ph type="title"/>
          </p:nvPr>
        </p:nvSpPr>
        <p:spPr/>
        <p:txBody>
          <a:bodyPr/>
          <a:lstStyle/>
          <a:p>
            <a:r>
              <a:rPr lang="en-US" dirty="0">
                <a:cs typeface="Arial"/>
              </a:rPr>
              <a:t>Day 1 Lab</a:t>
            </a:r>
            <a:endParaRPr lang="en-US" dirty="0"/>
          </a:p>
        </p:txBody>
      </p:sp>
      <p:sp>
        <p:nvSpPr>
          <p:cNvPr id="2" name="TextBox 1">
            <a:extLst>
              <a:ext uri="{FF2B5EF4-FFF2-40B4-BE49-F238E27FC236}">
                <a16:creationId xmlns:a16="http://schemas.microsoft.com/office/drawing/2014/main" id="{664E9FE6-3D23-480E-94A8-78668D39A2AB}"/>
              </a:ext>
            </a:extLst>
          </p:cNvPr>
          <p:cNvSpPr txBox="1"/>
          <p:nvPr/>
        </p:nvSpPr>
        <p:spPr>
          <a:xfrm>
            <a:off x="485020" y="3168650"/>
            <a:ext cx="9402675"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dirty="0"/>
              <a:t>Make your database run with customer managed key</a:t>
            </a:r>
            <a:endParaRPr lang="en-US" sz="1200" dirty="0">
              <a:cs typeface="Arial"/>
            </a:endParaRPr>
          </a:p>
        </p:txBody>
      </p:sp>
      <p:sp>
        <p:nvSpPr>
          <p:cNvPr id="3" name="TextBox 2">
            <a:extLst>
              <a:ext uri="{FF2B5EF4-FFF2-40B4-BE49-F238E27FC236}">
                <a16:creationId xmlns:a16="http://schemas.microsoft.com/office/drawing/2014/main" id="{6D3EE2E1-4CA9-4178-93D9-28344EC260FF}"/>
              </a:ext>
            </a:extLst>
          </p:cNvPr>
          <p:cNvSpPr txBox="1"/>
          <p:nvPr/>
        </p:nvSpPr>
        <p:spPr>
          <a:xfrm>
            <a:off x="438150" y="3644900"/>
            <a:ext cx="8951168" cy="276999"/>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dirty="0">
                <a:hlinkClick r:id="rId2"/>
              </a:rPr>
              <a:t>https://docs.microsoft.com/en-us/azure/postgresql/concepts-data-encryption-postgresql</a:t>
            </a:r>
            <a:r>
              <a:rPr lang="en-US" dirty="0"/>
              <a:t> </a:t>
            </a:r>
            <a:r>
              <a:rPr lang="en-US" dirty="0">
                <a:cs typeface="Arial"/>
              </a:rPr>
              <a:t> </a:t>
            </a:r>
            <a:r>
              <a:rPr lang="en-US">
                <a:cs typeface="Arial"/>
              </a:rPr>
              <a:t>​</a:t>
            </a:r>
            <a:endParaRPr lang="en-US"/>
          </a:p>
        </p:txBody>
      </p:sp>
      <p:sp>
        <p:nvSpPr>
          <p:cNvPr id="6" name="TextBox 5">
            <a:extLst>
              <a:ext uri="{FF2B5EF4-FFF2-40B4-BE49-F238E27FC236}">
                <a16:creationId xmlns:a16="http://schemas.microsoft.com/office/drawing/2014/main" id="{97E38EBD-B794-441E-9E5D-88A49D59A822}"/>
              </a:ext>
            </a:extLst>
          </p:cNvPr>
          <p:cNvSpPr txBox="1"/>
          <p:nvPr/>
        </p:nvSpPr>
        <p:spPr>
          <a:xfrm>
            <a:off x="4724400" y="3200399"/>
            <a:ext cx="65"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endParaRPr lang="en-US" sz="1200" dirty="0">
              <a:cs typeface="Arial"/>
            </a:endParaRPr>
          </a:p>
        </p:txBody>
      </p:sp>
      <p:sp>
        <p:nvSpPr>
          <p:cNvPr id="7" name="TextBox 6">
            <a:extLst>
              <a:ext uri="{FF2B5EF4-FFF2-40B4-BE49-F238E27FC236}">
                <a16:creationId xmlns:a16="http://schemas.microsoft.com/office/drawing/2014/main" id="{532E4723-1D4E-41CE-B69C-8598CD498094}"/>
              </a:ext>
            </a:extLst>
          </p:cNvPr>
          <p:cNvSpPr txBox="1"/>
          <p:nvPr/>
        </p:nvSpPr>
        <p:spPr>
          <a:xfrm>
            <a:off x="432986" y="4353154"/>
            <a:ext cx="2269852"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1200" dirty="0"/>
              <a:t>Add script to delete all resources.</a:t>
            </a:r>
            <a:endParaRPr lang="en-US" dirty="0"/>
          </a:p>
        </p:txBody>
      </p:sp>
    </p:spTree>
    <p:extLst>
      <p:ext uri="{BB962C8B-B14F-4D97-AF65-F5344CB8AC3E}">
        <p14:creationId xmlns:p14="http://schemas.microsoft.com/office/powerpoint/2010/main" val="2913112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1"/>
          <p:cNvSpPr>
            <a:spLocks noGrp="1"/>
          </p:cNvSpPr>
          <p:nvPr>
            <p:ph type="body" sz="quarter" idx="11"/>
          </p:nvPr>
        </p:nvSpPr>
        <p:spPr>
          <a:xfrm>
            <a:off x="413384" y="3873838"/>
            <a:ext cx="5292472" cy="740664"/>
          </a:xfrm>
          <a:prstGeom prst="rect">
            <a:avLst/>
          </a:prstGeom>
        </p:spPr>
        <p:txBody>
          <a:bodyPr vert="horz" lIns="0" tIns="0" rIns="0" bIns="0" rtlCol="0" anchor="b" anchorCtr="0">
            <a:noAutofit/>
          </a:bodyPr>
          <a:lstStyle/>
          <a:p>
            <a:pPr>
              <a:lnSpc>
                <a:spcPct val="85000"/>
              </a:lnSpc>
              <a:buClr>
                <a:srgbClr val="0F8EC7"/>
              </a:buClr>
            </a:pPr>
            <a:r>
              <a:rPr lang="en-US" sz="3600" spc="-150" dirty="0">
                <a:ea typeface="+mj-lt"/>
                <a:cs typeface="+mj-lt"/>
              </a:rPr>
              <a:t>Innovation Learning Series!</a:t>
            </a:r>
            <a:endParaRPr lang="en-US" dirty="0"/>
          </a:p>
        </p:txBody>
      </p:sp>
      <p:sp>
        <p:nvSpPr>
          <p:cNvPr id="8" name="Text Placeholder 3"/>
          <p:cNvSpPr>
            <a:spLocks noGrp="1"/>
          </p:cNvSpPr>
          <p:nvPr>
            <p:ph type="body" sz="quarter" idx="13"/>
          </p:nvPr>
        </p:nvSpPr>
        <p:spPr>
          <a:prstGeom prst="rect">
            <a:avLst/>
          </a:prstGeom>
        </p:spPr>
        <p:txBody>
          <a:bodyPr vert="horz" lIns="0" tIns="0" rIns="0" bIns="0" rtlCol="0" anchor="t">
            <a:noAutofit/>
          </a:bodyPr>
          <a:lstStyle/>
          <a:p>
            <a:r>
              <a:rPr lang="en-US" dirty="0">
                <a:latin typeface="Arial"/>
                <a:cs typeface="Arial"/>
              </a:rPr>
              <a:t>Day 2 Nov 19 2021</a:t>
            </a:r>
          </a:p>
        </p:txBody>
      </p:sp>
    </p:spTree>
    <p:extLst>
      <p:ext uri="{BB962C8B-B14F-4D97-AF65-F5344CB8AC3E}">
        <p14:creationId xmlns:p14="http://schemas.microsoft.com/office/powerpoint/2010/main" val="97296435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307777"/>
          </a:xfrm>
        </p:spPr>
        <p:txBody>
          <a:bodyPr/>
          <a:lstStyle/>
          <a:p>
            <a:r>
              <a:rPr lang="en-US" dirty="0"/>
              <a:t>Agenda Day 3 DevOps in Azure</a:t>
            </a:r>
          </a:p>
        </p:txBody>
      </p:sp>
      <p:graphicFrame>
        <p:nvGraphicFramePr>
          <p:cNvPr id="7" name="Content Placeholder 16"/>
          <p:cNvGraphicFramePr>
            <a:graphicFrameLocks noGrp="1"/>
          </p:cNvGraphicFramePr>
          <p:nvPr>
            <p:ph sz="half" idx="15"/>
            <p:extLst>
              <p:ext uri="{D42A27DB-BD31-4B8C-83A1-F6EECF244321}">
                <p14:modId xmlns:p14="http://schemas.microsoft.com/office/powerpoint/2010/main" val="1069816648"/>
              </p:ext>
            </p:extLst>
          </p:nvPr>
        </p:nvGraphicFramePr>
        <p:xfrm>
          <a:off x="888999" y="2367642"/>
          <a:ext cx="8935114" cy="1660384"/>
        </p:xfrm>
        <a:graphic>
          <a:graphicData uri="http://schemas.openxmlformats.org/drawingml/2006/table">
            <a:tbl>
              <a:tblPr firstRow="1" bandRow="1">
                <a:tableStyleId>{AD6719FE-7D3F-48C5-806B-1D009DA3A5D1}</a:tableStyleId>
              </a:tblPr>
              <a:tblGrid>
                <a:gridCol w="7942943">
                  <a:extLst>
                    <a:ext uri="{9D8B030D-6E8A-4147-A177-3AD203B41FA5}">
                      <a16:colId xmlns:a16="http://schemas.microsoft.com/office/drawing/2014/main" val="20000"/>
                    </a:ext>
                  </a:extLst>
                </a:gridCol>
                <a:gridCol w="992171">
                  <a:extLst>
                    <a:ext uri="{9D8B030D-6E8A-4147-A177-3AD203B41FA5}">
                      <a16:colId xmlns:a16="http://schemas.microsoft.com/office/drawing/2014/main" val="4018651732"/>
                    </a:ext>
                  </a:extLst>
                </a:gridCol>
              </a:tblGrid>
              <a:tr h="417642">
                <a:tc>
                  <a:txBody>
                    <a:bodyPr/>
                    <a:lstStyle/>
                    <a:p>
                      <a:pPr marL="0" marR="0" lvl="0" indent="0" algn="l">
                        <a:lnSpc>
                          <a:spcPct val="100000"/>
                        </a:lnSpc>
                        <a:spcBef>
                          <a:spcPts val="0"/>
                        </a:spcBef>
                        <a:spcAft>
                          <a:spcPts val="0"/>
                        </a:spcAft>
                        <a:buNone/>
                      </a:pPr>
                      <a:r>
                        <a:rPr lang="en-CA" sz="1600" b="0" i="0" u="none" strike="noStrike" kern="1200" cap="none" spc="0" normalizeH="0" baseline="0" noProof="0" dirty="0">
                          <a:ln>
                            <a:noFill/>
                          </a:ln>
                          <a:solidFill>
                            <a:schemeClr val="tx1"/>
                          </a:solidFill>
                          <a:effectLst/>
                          <a:uLnTx/>
                          <a:uFillTx/>
                          <a:latin typeface="Arial"/>
                        </a:rPr>
                        <a:t>WAF, Application Gateway, CDN and Static web content</a:t>
                      </a:r>
                      <a:endParaRPr lang="en-US" dirty="0">
                        <a:solidFill>
                          <a:schemeClr val="tx1"/>
                        </a:solidFill>
                      </a:endParaRPr>
                    </a:p>
                  </a:txBody>
                  <a:tcPr marL="60959" marR="60959">
                    <a:lnL w="0">
                      <a:noFill/>
                    </a:lnL>
                    <a:lnR w="0">
                      <a:noFill/>
                    </a:lnR>
                    <a:lnT w="6350" cap="flat" cmpd="sng" algn="ctr">
                      <a:solidFill>
                        <a:srgbClr val="A9A9A9"/>
                      </a:solidFill>
                      <a:prstDash val="solid"/>
                      <a:round/>
                      <a:headEnd type="none" w="med" len="med"/>
                      <a:tailEnd type="none" w="med" len="med"/>
                    </a:lnT>
                    <a:lnB w="6350">
                      <a:solidFill>
                        <a:srgbClr val="A9A9A9"/>
                      </a:solidFill>
                    </a:lnB>
                    <a:lnTlToBr w="0">
                      <a:noFill/>
                    </a:lnTlToBr>
                    <a:lnBlToTr w="0">
                      <a:noFill/>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7458">
                <a:tc>
                  <a:txBody>
                    <a:bodyPr/>
                    <a:lstStyle/>
                    <a:p>
                      <a:pPr marL="0" lvl="0" indent="0" algn="l">
                        <a:lnSpc>
                          <a:spcPct val="100000"/>
                        </a:lnSpc>
                        <a:spcBef>
                          <a:spcPts val="0"/>
                        </a:spcBef>
                        <a:spcAft>
                          <a:spcPts val="0"/>
                        </a:spcAft>
                        <a:buNone/>
                      </a:pPr>
                      <a:r>
                        <a:rPr lang="en-CA" sz="1600" b="0" i="0" u="none" strike="noStrike" kern="1200" cap="none" spc="0" normalizeH="0" baseline="0" noProof="0" dirty="0">
                          <a:ln>
                            <a:noFill/>
                          </a:ln>
                          <a:effectLst/>
                          <a:uLnTx/>
                          <a:uFillTx/>
                        </a:rPr>
                        <a:t>DevOps and CI/CD</a:t>
                      </a:r>
                    </a:p>
                  </a:txBody>
                  <a:tcPr marL="60959" marR="60959">
                    <a:lnL w="0">
                      <a:noFill/>
                    </a:lnL>
                    <a:lnR w="0">
                      <a:noFill/>
                    </a:lnR>
                    <a:lnT w="6350">
                      <a:solidFill>
                        <a:srgbClr val="A9A9A9"/>
                      </a:solidFill>
                    </a:lnT>
                    <a:lnB w="6350">
                      <a:solidFill>
                        <a:srgbClr val="A9A9A9"/>
                      </a:solidFill>
                    </a:lnB>
                    <a:lnTlToBr w="0">
                      <a:noFill/>
                    </a:lnTlToBr>
                    <a:lnBlToTr w="0">
                      <a:noFill/>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a:solidFill>
                        <a:srgbClr val="A9A9A9"/>
                      </a:solidFill>
                    </a:lnB>
                    <a:lnTlToBr w="12700" cmpd="sng">
                      <a:noFill/>
                      <a:prstDash val="solid"/>
                    </a:lnTlToBr>
                    <a:lnBlToTr w="12700" cmpd="sng">
                      <a:noFill/>
                      <a:prstDash val="solid"/>
                    </a:lnBlToTr>
                  </a:tcPr>
                </a:tc>
                <a:extLst>
                  <a:ext uri="{0D108BD9-81ED-4DB2-BD59-A6C34878D82A}">
                    <a16:rowId xmlns:a16="http://schemas.microsoft.com/office/drawing/2014/main" val="4220693620"/>
                  </a:ext>
                </a:extLst>
              </a:tr>
              <a:tr h="417642">
                <a:tc>
                  <a:txBody>
                    <a:bodyPr/>
                    <a:lstStyle/>
                    <a:p>
                      <a:pPr marL="0" lvl="0" indent="0" algn="l">
                        <a:lnSpc>
                          <a:spcPct val="100000"/>
                        </a:lnSpc>
                        <a:spcBef>
                          <a:spcPts val="0"/>
                        </a:spcBef>
                        <a:spcAft>
                          <a:spcPts val="0"/>
                        </a:spcAft>
                        <a:buNone/>
                      </a:pPr>
                      <a:r>
                        <a:rPr lang="en-CA" sz="1600" b="0" i="0" u="none" strike="noStrike" kern="1200" cap="none" spc="0" normalizeH="0" baseline="0" noProof="0" dirty="0">
                          <a:ln>
                            <a:noFill/>
                          </a:ln>
                          <a:effectLst/>
                          <a:uLnTx/>
                          <a:uFillTx/>
                        </a:rPr>
                        <a:t>Instrument Monitoring, Logging</a:t>
                      </a:r>
                      <a:endParaRPr lang="en-US" dirty="0"/>
                    </a:p>
                  </a:txBody>
                  <a:tcPr marL="60959" marR="60959">
                    <a:lnL w="0">
                      <a:noFill/>
                    </a:lnL>
                    <a:lnR w="0">
                      <a:noFill/>
                    </a:lnR>
                    <a:lnT w="6350">
                      <a:solidFill>
                        <a:srgbClr val="A9A9A9"/>
                      </a:solidFill>
                    </a:lnT>
                    <a:lnB w="6350">
                      <a:solidFill>
                        <a:srgbClr val="A9A9A9"/>
                      </a:solidFill>
                    </a:lnB>
                    <a:lnTlToBr w="0">
                      <a:noFill/>
                    </a:lnTlToBr>
                    <a:lnBlToTr w="0">
                      <a:noFill/>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a:solidFill>
                        <a:srgbClr val="A9A9A9"/>
                      </a:solidFill>
                    </a:lnB>
                    <a:lnTlToBr w="12700" cmpd="sng">
                      <a:noFill/>
                      <a:prstDash val="solid"/>
                    </a:lnTlToBr>
                    <a:lnBlToTr w="12700" cmpd="sng">
                      <a:noFill/>
                      <a:prstDash val="solid"/>
                    </a:lnBlToTr>
                  </a:tcPr>
                </a:tc>
                <a:extLst>
                  <a:ext uri="{0D108BD9-81ED-4DB2-BD59-A6C34878D82A}">
                    <a16:rowId xmlns:a16="http://schemas.microsoft.com/office/drawing/2014/main" val="3899883417"/>
                  </a:ext>
                </a:extLst>
              </a:tr>
              <a:tr h="417642">
                <a:tc>
                  <a:txBody>
                    <a:bodyPr/>
                    <a:lstStyle/>
                    <a:p>
                      <a:pPr marL="0" marR="0" lvl="0" indent="0" algn="l" rtl="0">
                        <a:lnSpc>
                          <a:spcPct val="100000"/>
                        </a:lnSpc>
                        <a:spcBef>
                          <a:spcPts val="0"/>
                        </a:spcBef>
                        <a:spcAft>
                          <a:spcPts val="0"/>
                        </a:spcAft>
                        <a:buClrTx/>
                        <a:buSzTx/>
                        <a:buFontTx/>
                        <a:buNone/>
                      </a:pPr>
                      <a:r>
                        <a:rPr lang="en-CA" sz="1600" b="0" i="0" u="none" strike="noStrike" kern="1200" cap="none" spc="0" normalizeH="0" baseline="0" noProof="0">
                          <a:ln>
                            <a:noFill/>
                          </a:ln>
                          <a:solidFill>
                            <a:srgbClr val="000000"/>
                          </a:solidFill>
                          <a:effectLst/>
                          <a:uLnTx/>
                          <a:uFillTx/>
                          <a:latin typeface="Arial"/>
                          <a:ea typeface="+mn-ea"/>
                          <a:cs typeface="Arial"/>
                        </a:rPr>
                        <a:t>Lab -  </a:t>
                      </a:r>
                      <a:r>
                        <a:rPr lang="en-CA" sz="1600" b="0" i="0" u="none" strike="noStrike" kern="1200" cap="none" spc="0" normalizeH="0" baseline="0" noProof="0">
                          <a:ln>
                            <a:noFill/>
                          </a:ln>
                          <a:effectLst/>
                          <a:uLnTx/>
                          <a:uFillTx/>
                        </a:rPr>
                        <a:t>Creating Alerts using Azure Monitor</a:t>
                      </a:r>
                      <a:endParaRPr lang="en-CA" sz="1600" b="0" i="0" u="none" strike="noStrike" kern="1200" cap="none" spc="0" normalizeH="0" baseline="0" noProof="0" err="1">
                        <a:ln>
                          <a:noFill/>
                        </a:ln>
                        <a:solidFill>
                          <a:srgbClr val="000000"/>
                        </a:solidFill>
                        <a:effectLst/>
                        <a:uLnTx/>
                        <a:uFillTx/>
                        <a:latin typeface="Arial"/>
                        <a:ea typeface="+mn-ea"/>
                        <a:cs typeface="Arial"/>
                      </a:endParaRPr>
                    </a:p>
                  </a:txBody>
                  <a:tcPr marL="60959" marR="60959">
                    <a:lnL w="0">
                      <a:noFill/>
                    </a:lnL>
                    <a:lnR w="0">
                      <a:noFill/>
                    </a:lnR>
                    <a:lnT w="6350">
                      <a:solidFill>
                        <a:srgbClr val="A9A9A9"/>
                      </a:solidFill>
                    </a:lnT>
                    <a:lnB w="6350">
                      <a:solidFill>
                        <a:srgbClr val="A9A9A9"/>
                      </a:solidFill>
                    </a:lnB>
                    <a:lnTlToBr w="0">
                      <a:noFill/>
                    </a:lnTlToBr>
                    <a:lnBlToTr w="0">
                      <a:noFill/>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588777"/>
                  </a:ext>
                </a:extLst>
              </a:tr>
            </a:tbl>
          </a:graphicData>
        </a:graphic>
      </p:graphicFrame>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434841" y="5290419"/>
            <a:ext cx="8684709"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hlinkClick r:id="rId4"/>
              </a:rPr>
              <a:t>https://confluence.solium.com/</a:t>
            </a:r>
            <a:endParaRPr lang="en-US" dirty="0"/>
          </a:p>
        </p:txBody>
      </p:sp>
      <p:pic>
        <p:nvPicPr>
          <p:cNvPr id="2" name="Picture 2" descr="Icon&#10;&#10;Description automatically generated">
            <a:extLst>
              <a:ext uri="{FF2B5EF4-FFF2-40B4-BE49-F238E27FC236}">
                <a16:creationId xmlns:a16="http://schemas.microsoft.com/office/drawing/2014/main" id="{441BEC82-4BCF-471D-85D7-A31AD9184E5B}"/>
              </a:ext>
            </a:extLst>
          </p:cNvPr>
          <p:cNvPicPr>
            <a:picLocks noChangeAspect="1"/>
          </p:cNvPicPr>
          <p:nvPr/>
        </p:nvPicPr>
        <p:blipFill>
          <a:blip r:embed="rId5"/>
          <a:stretch>
            <a:fillRect/>
          </a:stretch>
        </p:blipFill>
        <p:spPr>
          <a:xfrm>
            <a:off x="8984944" y="4532773"/>
            <a:ext cx="3044304" cy="1794636"/>
          </a:xfrm>
          <a:prstGeom prst="rect">
            <a:avLst/>
          </a:prstGeom>
        </p:spPr>
      </p:pic>
    </p:spTree>
    <p:extLst>
      <p:ext uri="{BB962C8B-B14F-4D97-AF65-F5344CB8AC3E}">
        <p14:creationId xmlns:p14="http://schemas.microsoft.com/office/powerpoint/2010/main" val="301855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C3F1B5-1A35-48BF-B92B-B1C80D2DC982}"/>
              </a:ext>
            </a:extLst>
          </p:cNvPr>
          <p:cNvSpPr>
            <a:spLocks noGrp="1"/>
          </p:cNvSpPr>
          <p:nvPr>
            <p:ph type="body" sz="quarter" idx="1"/>
          </p:nvPr>
        </p:nvSpPr>
        <p:spPr/>
        <p:txBody>
          <a:bodyPr vert="horz" lIns="0" tIns="0" rIns="0" bIns="0" rtlCol="0" anchor="t">
            <a:noAutofit/>
          </a:bodyPr>
          <a:lstStyle/>
          <a:p>
            <a:pPr marL="285750" indent="-285750">
              <a:buFont typeface="Courier New" panose="020B0604020202020204" pitchFamily="34" charset="0"/>
              <a:buChar char="o"/>
            </a:pPr>
            <a:r>
              <a:rPr lang="en-US" dirty="0">
                <a:ea typeface="+mn-lt"/>
                <a:cs typeface="+mn-lt"/>
              </a:rPr>
              <a:t>Day 1 – Containerization and orchestration</a:t>
            </a:r>
            <a:endParaRPr lang="en-US" b="0" dirty="0">
              <a:ea typeface="+mn-lt"/>
              <a:cs typeface="+mn-lt"/>
            </a:endParaRPr>
          </a:p>
          <a:p>
            <a:pPr marL="285750" indent="-285750">
              <a:buFont typeface="Courier New" panose="020B0604020202020204" pitchFamily="34" charset="0"/>
              <a:buChar char="o"/>
            </a:pPr>
            <a:r>
              <a:rPr lang="en-US" dirty="0">
                <a:cs typeface="Arial"/>
              </a:rPr>
              <a:t>Day 2 – SOA with asynchronous communication</a:t>
            </a:r>
          </a:p>
          <a:p>
            <a:endParaRPr lang="en-US" dirty="0">
              <a:cs typeface="Arial"/>
            </a:endParaRPr>
          </a:p>
        </p:txBody>
      </p:sp>
      <p:sp>
        <p:nvSpPr>
          <p:cNvPr id="3" name="Title 2">
            <a:extLst>
              <a:ext uri="{FF2B5EF4-FFF2-40B4-BE49-F238E27FC236}">
                <a16:creationId xmlns:a16="http://schemas.microsoft.com/office/drawing/2014/main" id="{1184C1BD-4D99-43D7-9F1B-2B54CF0D3F38}"/>
              </a:ext>
            </a:extLst>
          </p:cNvPr>
          <p:cNvSpPr>
            <a:spLocks noGrp="1"/>
          </p:cNvSpPr>
          <p:nvPr>
            <p:ph type="title"/>
          </p:nvPr>
        </p:nvSpPr>
        <p:spPr>
          <a:xfrm>
            <a:off x="384048" y="777240"/>
            <a:ext cx="10960608" cy="615553"/>
          </a:xfrm>
        </p:spPr>
        <p:txBody>
          <a:bodyPr/>
          <a:lstStyle/>
          <a:p>
            <a:r>
              <a:rPr lang="en-US" dirty="0">
                <a:ea typeface="+mj-lt"/>
                <a:cs typeface="+mj-lt"/>
              </a:rPr>
              <a:t>Recap Day 1 &amp; Day 2</a:t>
            </a:r>
          </a:p>
          <a:p>
            <a:endParaRPr lang="en-US" dirty="0">
              <a:cs typeface="Arial"/>
            </a:endParaRPr>
          </a:p>
        </p:txBody>
      </p:sp>
      <p:sp>
        <p:nvSpPr>
          <p:cNvPr id="4" name="Text Placeholder 3">
            <a:extLst>
              <a:ext uri="{FF2B5EF4-FFF2-40B4-BE49-F238E27FC236}">
                <a16:creationId xmlns:a16="http://schemas.microsoft.com/office/drawing/2014/main" id="{5C740AA9-4FDD-4CB3-8377-2452F283076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17701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09B5-A462-4741-8D30-F6F5842AD588}"/>
              </a:ext>
            </a:extLst>
          </p:cNvPr>
          <p:cNvSpPr>
            <a:spLocks noGrp="1"/>
          </p:cNvSpPr>
          <p:nvPr>
            <p:ph type="title"/>
          </p:nvPr>
        </p:nvSpPr>
        <p:spPr/>
        <p:txBody>
          <a:bodyPr/>
          <a:lstStyle/>
          <a:p>
            <a:r>
              <a:rPr lang="en-US" dirty="0">
                <a:cs typeface="Arial"/>
              </a:rPr>
              <a:t>Finish with </a:t>
            </a:r>
            <a:endParaRPr lang="en-US" dirty="0"/>
          </a:p>
        </p:txBody>
      </p:sp>
      <p:pic>
        <p:nvPicPr>
          <p:cNvPr id="3" name="Picture 3" descr="Diagram&#10;&#10;Description automatically generated">
            <a:extLst>
              <a:ext uri="{FF2B5EF4-FFF2-40B4-BE49-F238E27FC236}">
                <a16:creationId xmlns:a16="http://schemas.microsoft.com/office/drawing/2014/main" id="{01AF79D7-DAEB-4B33-9E79-7CE3352EF3B5}"/>
              </a:ext>
            </a:extLst>
          </p:cNvPr>
          <p:cNvPicPr>
            <a:picLocks noChangeAspect="1"/>
          </p:cNvPicPr>
          <p:nvPr/>
        </p:nvPicPr>
        <p:blipFill>
          <a:blip r:embed="rId2"/>
          <a:stretch>
            <a:fillRect/>
          </a:stretch>
        </p:blipFill>
        <p:spPr>
          <a:xfrm>
            <a:off x="3005254" y="667090"/>
            <a:ext cx="4267200" cy="5691089"/>
          </a:xfrm>
          <a:prstGeom prst="rect">
            <a:avLst/>
          </a:prstGeom>
        </p:spPr>
      </p:pic>
    </p:spTree>
    <p:extLst>
      <p:ext uri="{BB962C8B-B14F-4D97-AF65-F5344CB8AC3E}">
        <p14:creationId xmlns:p14="http://schemas.microsoft.com/office/powerpoint/2010/main" val="274856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73EA1B-7938-4774-BDE2-A29BFC6D9EE7}"/>
              </a:ext>
            </a:extLst>
          </p:cNvPr>
          <p:cNvSpPr>
            <a:spLocks noGrp="1"/>
          </p:cNvSpPr>
          <p:nvPr>
            <p:ph type="title"/>
          </p:nvPr>
        </p:nvSpPr>
        <p:spPr/>
        <p:txBody>
          <a:bodyPr/>
          <a:lstStyle/>
          <a:p>
            <a:r>
              <a:rPr lang="en-US">
                <a:cs typeface="Arial"/>
              </a:rPr>
              <a:t>Architecture on Day3 </a:t>
            </a:r>
            <a:endParaRPr lang="en-US"/>
          </a:p>
        </p:txBody>
      </p:sp>
      <p:pic>
        <p:nvPicPr>
          <p:cNvPr id="7" name="Picture 7" descr="Diagram&#10;&#10;Description automatically generated">
            <a:extLst>
              <a:ext uri="{FF2B5EF4-FFF2-40B4-BE49-F238E27FC236}">
                <a16:creationId xmlns:a16="http://schemas.microsoft.com/office/drawing/2014/main" id="{CEE92221-70B4-4DFF-B423-C4B6BD2406C7}"/>
              </a:ext>
            </a:extLst>
          </p:cNvPr>
          <p:cNvPicPr>
            <a:picLocks noGrp="1" noChangeAspect="1"/>
          </p:cNvPicPr>
          <p:nvPr>
            <p:ph sz="half" idx="15"/>
          </p:nvPr>
        </p:nvPicPr>
        <p:blipFill>
          <a:blip r:embed="rId2"/>
          <a:stretch>
            <a:fillRect/>
          </a:stretch>
        </p:blipFill>
        <p:spPr>
          <a:xfrm>
            <a:off x="651032" y="1220765"/>
            <a:ext cx="10054863" cy="5152932"/>
          </a:xfrm>
        </p:spPr>
      </p:pic>
    </p:spTree>
    <p:extLst>
      <p:ext uri="{BB962C8B-B14F-4D97-AF65-F5344CB8AC3E}">
        <p14:creationId xmlns:p14="http://schemas.microsoft.com/office/powerpoint/2010/main" val="399961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88E2A1-AAE4-4091-970E-8075086712FB}"/>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ECE31787-C90A-41DF-8BE5-E0005807B11D}"/>
              </a:ext>
            </a:extLst>
          </p:cNvPr>
          <p:cNvSpPr>
            <a:spLocks noGrp="1"/>
          </p:cNvSpPr>
          <p:nvPr>
            <p:ph type="body" idx="2"/>
          </p:nvPr>
        </p:nvSpPr>
        <p:spPr/>
        <p:txBody>
          <a:bodyPr/>
          <a:lstStyle/>
          <a:p>
            <a:endParaRPr lang="en-US"/>
          </a:p>
        </p:txBody>
      </p:sp>
      <p:sp>
        <p:nvSpPr>
          <p:cNvPr id="4" name="Content Placeholder 3">
            <a:extLst>
              <a:ext uri="{FF2B5EF4-FFF2-40B4-BE49-F238E27FC236}">
                <a16:creationId xmlns:a16="http://schemas.microsoft.com/office/drawing/2014/main" id="{8EBA0C67-0994-4311-BEF8-51AC778A2DFD}"/>
              </a:ext>
            </a:extLst>
          </p:cNvPr>
          <p:cNvSpPr>
            <a:spLocks noGrp="1"/>
          </p:cNvSpPr>
          <p:nvPr>
            <p:ph sz="half" idx="15"/>
          </p:nvPr>
        </p:nvSpPr>
        <p:spPr/>
        <p:txBody>
          <a:bodyPr vert="horz" lIns="0" tIns="0" rIns="0" bIns="0" rtlCol="0" anchor="t">
            <a:noAutofit/>
          </a:bodyPr>
          <a:lstStyle/>
          <a:p>
            <a:pPr marL="285750" indent="-285750">
              <a:buChar char="•"/>
            </a:pPr>
            <a:r>
              <a:rPr lang="en-US" dirty="0"/>
              <a:t>Host a static website on Blob Storage</a:t>
            </a:r>
            <a:endParaRPr lang="en-US" dirty="0">
              <a:cs typeface="Arial"/>
            </a:endParaRPr>
          </a:p>
          <a:p>
            <a:pPr marL="285750" indent="-285750">
              <a:buChar char="•"/>
            </a:pPr>
            <a:endParaRPr lang="en-US" dirty="0">
              <a:cs typeface="Arial"/>
            </a:endParaRPr>
          </a:p>
          <a:p>
            <a:pPr marL="285750" indent="-285750"/>
            <a:endParaRPr lang="en-US" dirty="0">
              <a:cs typeface="Arial"/>
            </a:endParaRPr>
          </a:p>
        </p:txBody>
      </p:sp>
      <p:sp>
        <p:nvSpPr>
          <p:cNvPr id="5" name="Text Placeholder 4">
            <a:extLst>
              <a:ext uri="{FF2B5EF4-FFF2-40B4-BE49-F238E27FC236}">
                <a16:creationId xmlns:a16="http://schemas.microsoft.com/office/drawing/2014/main" id="{D919A82B-E21F-4B19-80C0-7F16C6538E3F}"/>
              </a:ext>
            </a:extLst>
          </p:cNvPr>
          <p:cNvSpPr>
            <a:spLocks noGrp="1"/>
          </p:cNvSpPr>
          <p:nvPr>
            <p:ph type="body" sz="quarter" idx="10"/>
          </p:nvPr>
        </p:nvSpPr>
        <p:spPr/>
        <p:txBody>
          <a:bodyPr/>
          <a:lstStyle/>
          <a:p>
            <a:endParaRPr lang="en-US"/>
          </a:p>
        </p:txBody>
      </p:sp>
      <p:sp>
        <p:nvSpPr>
          <p:cNvPr id="6" name="Title 5">
            <a:extLst>
              <a:ext uri="{FF2B5EF4-FFF2-40B4-BE49-F238E27FC236}">
                <a16:creationId xmlns:a16="http://schemas.microsoft.com/office/drawing/2014/main" id="{F9758A7C-7F42-4241-BA00-CE38B6C88004}"/>
              </a:ext>
            </a:extLst>
          </p:cNvPr>
          <p:cNvSpPr>
            <a:spLocks noGrp="1"/>
          </p:cNvSpPr>
          <p:nvPr>
            <p:ph type="title"/>
          </p:nvPr>
        </p:nvSpPr>
        <p:spPr/>
        <p:txBody>
          <a:bodyPr/>
          <a:lstStyle/>
          <a:p>
            <a:r>
              <a:rPr lang="en-US" dirty="0">
                <a:cs typeface="Arial"/>
              </a:rPr>
              <a:t>Static website content</a:t>
            </a:r>
            <a:endParaRPr lang="en-US" dirty="0"/>
          </a:p>
        </p:txBody>
      </p:sp>
      <p:pic>
        <p:nvPicPr>
          <p:cNvPr id="7" name="Picture 7" descr="Diagram&#10;&#10;Description automatically generated">
            <a:extLst>
              <a:ext uri="{FF2B5EF4-FFF2-40B4-BE49-F238E27FC236}">
                <a16:creationId xmlns:a16="http://schemas.microsoft.com/office/drawing/2014/main" id="{0E190C6D-962E-45DC-9D60-5BEAA2722622}"/>
              </a:ext>
            </a:extLst>
          </p:cNvPr>
          <p:cNvPicPr>
            <a:picLocks noChangeAspect="1"/>
          </p:cNvPicPr>
          <p:nvPr/>
        </p:nvPicPr>
        <p:blipFill>
          <a:blip r:embed="rId3"/>
          <a:stretch>
            <a:fillRect/>
          </a:stretch>
        </p:blipFill>
        <p:spPr>
          <a:xfrm>
            <a:off x="1351430" y="1130976"/>
            <a:ext cx="8536640" cy="5189961"/>
          </a:xfrm>
          <a:prstGeom prst="rect">
            <a:avLst/>
          </a:prstGeom>
        </p:spPr>
      </p:pic>
    </p:spTree>
    <p:extLst>
      <p:ext uri="{BB962C8B-B14F-4D97-AF65-F5344CB8AC3E}">
        <p14:creationId xmlns:p14="http://schemas.microsoft.com/office/powerpoint/2010/main" val="2412846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D94DA2-D2B9-47DB-AC3A-C642585DBE5A}"/>
              </a:ext>
            </a:extLst>
          </p:cNvPr>
          <p:cNvSpPr>
            <a:spLocks noGrp="1"/>
          </p:cNvSpPr>
          <p:nvPr>
            <p:ph type="title"/>
          </p:nvPr>
        </p:nvSpPr>
        <p:spPr/>
        <p:txBody>
          <a:bodyPr/>
          <a:lstStyle/>
          <a:p>
            <a:r>
              <a:rPr lang="en-US" dirty="0">
                <a:cs typeface="Arial"/>
              </a:rPr>
              <a:t>CDN</a:t>
            </a:r>
            <a:endParaRPr lang="en-US" dirty="0"/>
          </a:p>
        </p:txBody>
      </p:sp>
      <p:pic>
        <p:nvPicPr>
          <p:cNvPr id="5" name="Picture 6" descr="Graphical user interface&#10;&#10;Description automatically generated">
            <a:extLst>
              <a:ext uri="{FF2B5EF4-FFF2-40B4-BE49-F238E27FC236}">
                <a16:creationId xmlns:a16="http://schemas.microsoft.com/office/drawing/2014/main" id="{466E15A3-C726-4808-A999-8D82A86C905A}"/>
              </a:ext>
            </a:extLst>
          </p:cNvPr>
          <p:cNvPicPr>
            <a:picLocks noGrp="1" noChangeAspect="1"/>
          </p:cNvPicPr>
          <p:nvPr>
            <p:ph sz="half" idx="15"/>
          </p:nvPr>
        </p:nvPicPr>
        <p:blipFill>
          <a:blip r:embed="rId3"/>
          <a:stretch>
            <a:fillRect/>
          </a:stretch>
        </p:blipFill>
        <p:spPr>
          <a:xfrm>
            <a:off x="705045" y="1081847"/>
            <a:ext cx="10687365" cy="5438798"/>
          </a:xfrm>
        </p:spPr>
      </p:pic>
    </p:spTree>
    <p:extLst>
      <p:ext uri="{BB962C8B-B14F-4D97-AF65-F5344CB8AC3E}">
        <p14:creationId xmlns:p14="http://schemas.microsoft.com/office/powerpoint/2010/main" val="1456880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CB70FDE-3655-42EF-9A47-E5634356EEF8}"/>
              </a:ext>
            </a:extLst>
          </p:cNvPr>
          <p:cNvSpPr>
            <a:spLocks noGrp="1"/>
          </p:cNvSpPr>
          <p:nvPr>
            <p:ph sz="half" idx="15"/>
          </p:nvPr>
        </p:nvSpPr>
        <p:spPr>
          <a:xfrm>
            <a:off x="294984" y="1388999"/>
            <a:ext cx="11519064" cy="5340958"/>
          </a:xfrm>
        </p:spPr>
        <p:txBody>
          <a:bodyPr vert="horz" lIns="0" tIns="0" rIns="0" bIns="0" rtlCol="0" anchor="t">
            <a:noAutofit/>
          </a:bodyPr>
          <a:lstStyle/>
          <a:p>
            <a:r>
              <a:rPr lang="en-US" dirty="0"/>
              <a:t>What is OWASP?</a:t>
            </a:r>
            <a:r>
              <a:rPr lang="en-US"/>
              <a:t> </a:t>
            </a:r>
            <a:endParaRPr lang="en-US">
              <a:cs typeface="Arial"/>
            </a:endParaRPr>
          </a:p>
          <a:p>
            <a:r>
              <a:rPr lang="en-US" b="0" dirty="0">
                <a:ea typeface="+mn-lt"/>
                <a:cs typeface="+mn-lt"/>
              </a:rPr>
              <a:t>OWASP stands for the Open Web Application Security Project, an online community that produces articles, methodologies, documentation, tools, and technologies in the field of web application security.</a:t>
            </a:r>
            <a:endParaRPr lang="en-US" dirty="0"/>
          </a:p>
          <a:p>
            <a:r>
              <a:rPr lang="en-US" dirty="0"/>
              <a:t>What is the OWASP Top 10?</a:t>
            </a:r>
            <a:endParaRPr lang="en-US" dirty="0">
              <a:cs typeface="Arial"/>
            </a:endParaRPr>
          </a:p>
          <a:p>
            <a:r>
              <a:rPr lang="en-US" b="0">
                <a:ea typeface="+mn-lt"/>
                <a:cs typeface="+mn-lt"/>
              </a:rPr>
              <a:t>OWASP Top 10 is the list of the 10 most common application vulnerabilities. This list changes frequently. https://owasp.org/www-project-top-ten/</a:t>
            </a:r>
            <a:endParaRPr lang="en-US" b="0">
              <a:cs typeface="Arial"/>
            </a:endParaRPr>
          </a:p>
          <a:p>
            <a:r>
              <a:rPr lang="en-US" dirty="0"/>
              <a:t>The OWASP vulnerabilities </a:t>
            </a:r>
            <a:endParaRPr lang="en-US" dirty="0">
              <a:ea typeface="+mn-lt"/>
              <a:cs typeface="+mn-lt"/>
            </a:endParaRPr>
          </a:p>
          <a:p>
            <a:r>
              <a:rPr lang="en-US" b="0" dirty="0">
                <a:ea typeface="+mn-lt"/>
                <a:cs typeface="+mn-lt"/>
              </a:rPr>
              <a:t>Injection</a:t>
            </a:r>
            <a:endParaRPr lang="en-US" dirty="0">
              <a:cs typeface="Arial"/>
            </a:endParaRPr>
          </a:p>
          <a:p>
            <a:r>
              <a:rPr lang="en-US" b="0" dirty="0">
                <a:ea typeface="+mn-lt"/>
                <a:cs typeface="+mn-lt"/>
              </a:rPr>
              <a:t>Cross site scripting (XSS)</a:t>
            </a:r>
            <a:endParaRPr lang="en-US" dirty="0"/>
          </a:p>
          <a:p>
            <a:endParaRPr lang="en-US" b="0" dirty="0">
              <a:cs typeface="Arial"/>
            </a:endParaRPr>
          </a:p>
          <a:p>
            <a:endParaRPr lang="en-US" dirty="0">
              <a:cs typeface="Arial"/>
            </a:endParaRPr>
          </a:p>
        </p:txBody>
      </p:sp>
      <p:sp>
        <p:nvSpPr>
          <p:cNvPr id="6" name="Title 5">
            <a:extLst>
              <a:ext uri="{FF2B5EF4-FFF2-40B4-BE49-F238E27FC236}">
                <a16:creationId xmlns:a16="http://schemas.microsoft.com/office/drawing/2014/main" id="{FCC0C3DA-B464-43D5-8C3A-CAF97B6FD47C}"/>
              </a:ext>
            </a:extLst>
          </p:cNvPr>
          <p:cNvSpPr>
            <a:spLocks noGrp="1"/>
          </p:cNvSpPr>
          <p:nvPr>
            <p:ph type="title"/>
          </p:nvPr>
        </p:nvSpPr>
        <p:spPr/>
        <p:txBody>
          <a:bodyPr/>
          <a:lstStyle/>
          <a:p>
            <a:r>
              <a:rPr lang="en-US">
                <a:cs typeface="Arial"/>
              </a:rPr>
              <a:t>OWASP and WAF </a:t>
            </a:r>
            <a:endParaRPr lang="en-US"/>
          </a:p>
        </p:txBody>
      </p:sp>
    </p:spTree>
    <p:extLst>
      <p:ext uri="{BB962C8B-B14F-4D97-AF65-F5344CB8AC3E}">
        <p14:creationId xmlns:p14="http://schemas.microsoft.com/office/powerpoint/2010/main" val="375262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751-6FAB-4D62-AC37-998C889C6DF8}"/>
              </a:ext>
            </a:extLst>
          </p:cNvPr>
          <p:cNvSpPr>
            <a:spLocks noGrp="1"/>
          </p:cNvSpPr>
          <p:nvPr>
            <p:ph type="title"/>
          </p:nvPr>
        </p:nvSpPr>
        <p:spPr/>
        <p:txBody>
          <a:bodyPr/>
          <a:lstStyle/>
          <a:p>
            <a:r>
              <a:rPr lang="en-US" dirty="0">
                <a:cs typeface="Arial"/>
              </a:rPr>
              <a:t>Challenges in Monolith deployments</a:t>
            </a:r>
          </a:p>
        </p:txBody>
      </p:sp>
      <p:pic>
        <p:nvPicPr>
          <p:cNvPr id="3" name="Picture 5" descr="Graphical user interface, diagram, application, Teams&#10;&#10;Description automatically generated">
            <a:extLst>
              <a:ext uri="{FF2B5EF4-FFF2-40B4-BE49-F238E27FC236}">
                <a16:creationId xmlns:a16="http://schemas.microsoft.com/office/drawing/2014/main" id="{162352CB-5FD9-40C9-B2D1-CF3DA57A25A0}"/>
              </a:ext>
            </a:extLst>
          </p:cNvPr>
          <p:cNvPicPr>
            <a:picLocks noChangeAspect="1"/>
          </p:cNvPicPr>
          <p:nvPr/>
        </p:nvPicPr>
        <p:blipFill>
          <a:blip r:embed="rId3"/>
          <a:stretch>
            <a:fillRect/>
          </a:stretch>
        </p:blipFill>
        <p:spPr>
          <a:xfrm>
            <a:off x="135083" y="1609277"/>
            <a:ext cx="11436926" cy="4565967"/>
          </a:xfrm>
          <a:prstGeom prst="rect">
            <a:avLst/>
          </a:prstGeom>
        </p:spPr>
      </p:pic>
      <p:sp>
        <p:nvSpPr>
          <p:cNvPr id="4" name="TextBox 3">
            <a:extLst>
              <a:ext uri="{FF2B5EF4-FFF2-40B4-BE49-F238E27FC236}">
                <a16:creationId xmlns:a16="http://schemas.microsoft.com/office/drawing/2014/main" id="{A0C8CCC1-4102-E4C5-F399-7F761E57CBC6}"/>
              </a:ext>
            </a:extLst>
          </p:cNvPr>
          <p:cNvSpPr txBox="1"/>
          <p:nvPr/>
        </p:nvSpPr>
        <p:spPr>
          <a:xfrm>
            <a:off x="4724400" y="3200400"/>
            <a:ext cx="1093248" cy="18466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a:r>
              <a:rPr lang="en-US" sz="1200" dirty="0"/>
              <a:t>Click to add text</a:t>
            </a:r>
          </a:p>
        </p:txBody>
      </p:sp>
    </p:spTree>
    <p:extLst>
      <p:ext uri="{BB962C8B-B14F-4D97-AF65-F5344CB8AC3E}">
        <p14:creationId xmlns:p14="http://schemas.microsoft.com/office/powerpoint/2010/main" val="35709781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41A57B-0B81-42D4-A522-6E3A9C62CE7E}"/>
              </a:ext>
            </a:extLst>
          </p:cNvPr>
          <p:cNvSpPr>
            <a:spLocks noGrp="1"/>
          </p:cNvSpPr>
          <p:nvPr>
            <p:ph type="body" sz="quarter" idx="1"/>
          </p:nvPr>
        </p:nvSpPr>
        <p:spPr/>
        <p:txBody>
          <a:bodyPr/>
          <a:lstStyle/>
          <a:p>
            <a:endParaRPr lang="en-US"/>
          </a:p>
        </p:txBody>
      </p:sp>
      <p:sp>
        <p:nvSpPr>
          <p:cNvPr id="3" name="Title 2">
            <a:extLst>
              <a:ext uri="{FF2B5EF4-FFF2-40B4-BE49-F238E27FC236}">
                <a16:creationId xmlns:a16="http://schemas.microsoft.com/office/drawing/2014/main" id="{BAE7C080-6E09-4D66-844D-2A50C5BB2019}"/>
              </a:ext>
            </a:extLst>
          </p:cNvPr>
          <p:cNvSpPr>
            <a:spLocks noGrp="1"/>
          </p:cNvSpPr>
          <p:nvPr>
            <p:ph type="title"/>
          </p:nvPr>
        </p:nvSpPr>
        <p:spPr/>
        <p:txBody>
          <a:bodyPr/>
          <a:lstStyle/>
          <a:p>
            <a:r>
              <a:rPr lang="en-US" dirty="0">
                <a:cs typeface="Arial"/>
              </a:rPr>
              <a:t>SQL Injection</a:t>
            </a:r>
            <a:endParaRPr lang="en-US" dirty="0"/>
          </a:p>
        </p:txBody>
      </p:sp>
      <p:sp>
        <p:nvSpPr>
          <p:cNvPr id="4" name="Text Placeholder 3">
            <a:extLst>
              <a:ext uri="{FF2B5EF4-FFF2-40B4-BE49-F238E27FC236}">
                <a16:creationId xmlns:a16="http://schemas.microsoft.com/office/drawing/2014/main" id="{44C6D7F0-40E4-4A7E-86E3-7F3D4915BEE4}"/>
              </a:ext>
            </a:extLst>
          </p:cNvPr>
          <p:cNvSpPr>
            <a:spLocks noGrp="1"/>
          </p:cNvSpPr>
          <p:nvPr>
            <p:ph type="body" sz="quarter" idx="10"/>
          </p:nvPr>
        </p:nvSpPr>
        <p:spPr/>
        <p:txBody>
          <a:bodyPr/>
          <a:lstStyle/>
          <a:p>
            <a:endParaRPr lang="en-US"/>
          </a:p>
        </p:txBody>
      </p:sp>
      <p:pic>
        <p:nvPicPr>
          <p:cNvPr id="7" name="Picture 7" descr="Graphical user interface, text&#10;&#10;Description automatically generated">
            <a:extLst>
              <a:ext uri="{FF2B5EF4-FFF2-40B4-BE49-F238E27FC236}">
                <a16:creationId xmlns:a16="http://schemas.microsoft.com/office/drawing/2014/main" id="{66FBB948-353B-4EB0-B0BC-C8597C24F40C}"/>
              </a:ext>
            </a:extLst>
          </p:cNvPr>
          <p:cNvPicPr>
            <a:picLocks noChangeAspect="1"/>
          </p:cNvPicPr>
          <p:nvPr/>
        </p:nvPicPr>
        <p:blipFill>
          <a:blip r:embed="rId3"/>
          <a:stretch>
            <a:fillRect/>
          </a:stretch>
        </p:blipFill>
        <p:spPr>
          <a:xfrm>
            <a:off x="1530724" y="1647588"/>
            <a:ext cx="8267699" cy="4856729"/>
          </a:xfrm>
          <a:prstGeom prst="rect">
            <a:avLst/>
          </a:prstGeom>
        </p:spPr>
      </p:pic>
    </p:spTree>
    <p:extLst>
      <p:ext uri="{BB962C8B-B14F-4D97-AF65-F5344CB8AC3E}">
        <p14:creationId xmlns:p14="http://schemas.microsoft.com/office/powerpoint/2010/main" val="1784028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0AE10D-2FD8-40C1-93C3-CA97899D95E9}"/>
              </a:ext>
            </a:extLst>
          </p:cNvPr>
          <p:cNvSpPr>
            <a:spLocks noGrp="1"/>
          </p:cNvSpPr>
          <p:nvPr>
            <p:ph type="body" sz="quarter" idx="1"/>
          </p:nvPr>
        </p:nvSpPr>
        <p:spPr/>
        <p:txBody>
          <a:bodyPr/>
          <a:lstStyle/>
          <a:p>
            <a:endParaRPr lang="en-US"/>
          </a:p>
        </p:txBody>
      </p:sp>
      <p:sp>
        <p:nvSpPr>
          <p:cNvPr id="3" name="Title 2">
            <a:extLst>
              <a:ext uri="{FF2B5EF4-FFF2-40B4-BE49-F238E27FC236}">
                <a16:creationId xmlns:a16="http://schemas.microsoft.com/office/drawing/2014/main" id="{FC090E7E-5DF0-4C7B-BC6E-03DEEFB0A357}"/>
              </a:ext>
            </a:extLst>
          </p:cNvPr>
          <p:cNvSpPr>
            <a:spLocks noGrp="1"/>
          </p:cNvSpPr>
          <p:nvPr>
            <p:ph type="title"/>
          </p:nvPr>
        </p:nvSpPr>
        <p:spPr/>
        <p:txBody>
          <a:bodyPr/>
          <a:lstStyle/>
          <a:p>
            <a:r>
              <a:rPr lang="en-US" dirty="0">
                <a:cs typeface="Arial"/>
              </a:rPr>
              <a:t>Understanding Broken Authentication</a:t>
            </a:r>
            <a:endParaRPr lang="en-US" dirty="0"/>
          </a:p>
        </p:txBody>
      </p:sp>
      <p:sp>
        <p:nvSpPr>
          <p:cNvPr id="4" name="Text Placeholder 3">
            <a:extLst>
              <a:ext uri="{FF2B5EF4-FFF2-40B4-BE49-F238E27FC236}">
                <a16:creationId xmlns:a16="http://schemas.microsoft.com/office/drawing/2014/main" id="{3ABB9415-1CED-4CEF-B3A0-27CB22CE4EB3}"/>
              </a:ext>
            </a:extLst>
          </p:cNvPr>
          <p:cNvSpPr>
            <a:spLocks noGrp="1"/>
          </p:cNvSpPr>
          <p:nvPr>
            <p:ph type="body" sz="quarter" idx="10"/>
          </p:nvPr>
        </p:nvSpPr>
        <p:spPr/>
        <p:txBody>
          <a:bodyPr/>
          <a:lstStyle/>
          <a:p>
            <a:endParaRPr lang="en-US"/>
          </a:p>
        </p:txBody>
      </p:sp>
      <p:pic>
        <p:nvPicPr>
          <p:cNvPr id="5" name="Picture 5" descr="Diagram&#10;&#10;Description automatically generated">
            <a:extLst>
              <a:ext uri="{FF2B5EF4-FFF2-40B4-BE49-F238E27FC236}">
                <a16:creationId xmlns:a16="http://schemas.microsoft.com/office/drawing/2014/main" id="{EB863F88-3350-46B7-A757-5FA2DA5EB4D8}"/>
              </a:ext>
            </a:extLst>
          </p:cNvPr>
          <p:cNvPicPr>
            <a:picLocks noChangeAspect="1"/>
          </p:cNvPicPr>
          <p:nvPr/>
        </p:nvPicPr>
        <p:blipFill>
          <a:blip r:embed="rId2"/>
          <a:stretch>
            <a:fillRect/>
          </a:stretch>
        </p:blipFill>
        <p:spPr>
          <a:xfrm>
            <a:off x="2408162" y="1018554"/>
            <a:ext cx="8173961" cy="5836891"/>
          </a:xfrm>
          <a:prstGeom prst="rect">
            <a:avLst/>
          </a:prstGeom>
        </p:spPr>
      </p:pic>
    </p:spTree>
    <p:extLst>
      <p:ext uri="{BB962C8B-B14F-4D97-AF65-F5344CB8AC3E}">
        <p14:creationId xmlns:p14="http://schemas.microsoft.com/office/powerpoint/2010/main" val="5809891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81CF7F-241B-4DB5-92A7-F8205E3BA994}"/>
              </a:ext>
            </a:extLst>
          </p:cNvPr>
          <p:cNvSpPr>
            <a:spLocks noGrp="1"/>
          </p:cNvSpPr>
          <p:nvPr>
            <p:ph type="body" sz="quarter" idx="1"/>
          </p:nvPr>
        </p:nvSpPr>
        <p:spPr/>
        <p:txBody>
          <a:bodyPr/>
          <a:lstStyle/>
          <a:p>
            <a:endParaRPr lang="en-US"/>
          </a:p>
        </p:txBody>
      </p:sp>
      <p:sp>
        <p:nvSpPr>
          <p:cNvPr id="3" name="Title 2">
            <a:extLst>
              <a:ext uri="{FF2B5EF4-FFF2-40B4-BE49-F238E27FC236}">
                <a16:creationId xmlns:a16="http://schemas.microsoft.com/office/drawing/2014/main" id="{D4FC7A3A-E5DA-49D0-A6FD-DD6C1A85CDB3}"/>
              </a:ext>
            </a:extLst>
          </p:cNvPr>
          <p:cNvSpPr>
            <a:spLocks noGrp="1"/>
          </p:cNvSpPr>
          <p:nvPr>
            <p:ph type="title"/>
          </p:nvPr>
        </p:nvSpPr>
        <p:spPr/>
        <p:txBody>
          <a:bodyPr/>
          <a:lstStyle/>
          <a:p>
            <a:r>
              <a:rPr lang="en-US" dirty="0">
                <a:cs typeface="Arial"/>
              </a:rPr>
              <a:t>WAF Application Gateway</a:t>
            </a:r>
            <a:endParaRPr lang="en-US" dirty="0"/>
          </a:p>
        </p:txBody>
      </p:sp>
      <p:sp>
        <p:nvSpPr>
          <p:cNvPr id="4" name="Text Placeholder 3">
            <a:extLst>
              <a:ext uri="{FF2B5EF4-FFF2-40B4-BE49-F238E27FC236}">
                <a16:creationId xmlns:a16="http://schemas.microsoft.com/office/drawing/2014/main" id="{5DF419D9-0D23-4C96-A7DB-B7D5FEF8AE92}"/>
              </a:ext>
            </a:extLst>
          </p:cNvPr>
          <p:cNvSpPr>
            <a:spLocks noGrp="1"/>
          </p:cNvSpPr>
          <p:nvPr>
            <p:ph type="body" sz="quarter" idx="10"/>
          </p:nvPr>
        </p:nvSpPr>
        <p:spPr/>
        <p:txBody>
          <a:bodyPr/>
          <a:lstStyle/>
          <a:p>
            <a:endParaRPr lang="en-US"/>
          </a:p>
        </p:txBody>
      </p:sp>
      <p:pic>
        <p:nvPicPr>
          <p:cNvPr id="5" name="Picture 5" descr="Diagram&#10;&#10;Description automatically generated">
            <a:extLst>
              <a:ext uri="{FF2B5EF4-FFF2-40B4-BE49-F238E27FC236}">
                <a16:creationId xmlns:a16="http://schemas.microsoft.com/office/drawing/2014/main" id="{405D45BF-19D5-48BD-81CD-BB2426B43CF2}"/>
              </a:ext>
            </a:extLst>
          </p:cNvPr>
          <p:cNvPicPr>
            <a:picLocks noChangeAspect="1"/>
          </p:cNvPicPr>
          <p:nvPr/>
        </p:nvPicPr>
        <p:blipFill>
          <a:blip r:embed="rId3"/>
          <a:stretch>
            <a:fillRect/>
          </a:stretch>
        </p:blipFill>
        <p:spPr>
          <a:xfrm>
            <a:off x="2828259" y="1392590"/>
            <a:ext cx="8103781" cy="4967725"/>
          </a:xfrm>
          <a:prstGeom prst="rect">
            <a:avLst/>
          </a:prstGeom>
        </p:spPr>
      </p:pic>
    </p:spTree>
    <p:extLst>
      <p:ext uri="{BB962C8B-B14F-4D97-AF65-F5344CB8AC3E}">
        <p14:creationId xmlns:p14="http://schemas.microsoft.com/office/powerpoint/2010/main" val="2349194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C08C1E-C522-4CC9-BBC8-D20E15B15A78}"/>
              </a:ext>
            </a:extLst>
          </p:cNvPr>
          <p:cNvSpPr>
            <a:spLocks noGrp="1"/>
          </p:cNvSpPr>
          <p:nvPr>
            <p:ph type="title"/>
          </p:nvPr>
        </p:nvSpPr>
        <p:spPr/>
        <p:txBody>
          <a:bodyPr/>
          <a:lstStyle/>
          <a:p>
            <a:r>
              <a:rPr lang="en-US">
                <a:cs typeface="Arial"/>
              </a:rPr>
              <a:t>AGIC – Application load balancer with WAF</a:t>
            </a:r>
            <a:endParaRPr lang="en-US"/>
          </a:p>
        </p:txBody>
      </p:sp>
      <p:pic>
        <p:nvPicPr>
          <p:cNvPr id="7" name="Picture 7" descr="Text&#10;&#10;Description automatically generated">
            <a:extLst>
              <a:ext uri="{FF2B5EF4-FFF2-40B4-BE49-F238E27FC236}">
                <a16:creationId xmlns:a16="http://schemas.microsoft.com/office/drawing/2014/main" id="{091C4B10-56ED-4F4B-941B-139113A811C2}"/>
              </a:ext>
            </a:extLst>
          </p:cNvPr>
          <p:cNvPicPr>
            <a:picLocks noChangeAspect="1"/>
          </p:cNvPicPr>
          <p:nvPr/>
        </p:nvPicPr>
        <p:blipFill>
          <a:blip r:embed="rId2"/>
          <a:stretch>
            <a:fillRect/>
          </a:stretch>
        </p:blipFill>
        <p:spPr>
          <a:xfrm>
            <a:off x="350323" y="1496549"/>
            <a:ext cx="11471562" cy="4250849"/>
          </a:xfrm>
          <a:prstGeom prst="rect">
            <a:avLst/>
          </a:prstGeom>
        </p:spPr>
      </p:pic>
    </p:spTree>
    <p:extLst>
      <p:ext uri="{BB962C8B-B14F-4D97-AF65-F5344CB8AC3E}">
        <p14:creationId xmlns:p14="http://schemas.microsoft.com/office/powerpoint/2010/main" val="177701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Chart, sunburst chart&#10;&#10;Description automatically generated">
            <a:extLst>
              <a:ext uri="{FF2B5EF4-FFF2-40B4-BE49-F238E27FC236}">
                <a16:creationId xmlns:a16="http://schemas.microsoft.com/office/drawing/2014/main" id="{CD160350-3C29-46BC-9156-7E99DD9E8B23}"/>
              </a:ext>
            </a:extLst>
          </p:cNvPr>
          <p:cNvPicPr>
            <a:picLocks noChangeAspect="1"/>
          </p:cNvPicPr>
          <p:nvPr/>
        </p:nvPicPr>
        <p:blipFill>
          <a:blip r:embed="rId3"/>
          <a:stretch>
            <a:fillRect/>
          </a:stretch>
        </p:blipFill>
        <p:spPr>
          <a:xfrm>
            <a:off x="765048" y="1898942"/>
            <a:ext cx="6385560" cy="3623995"/>
          </a:xfrm>
          <a:prstGeom prst="rect">
            <a:avLst/>
          </a:prstGeom>
          <a:noFill/>
        </p:spPr>
      </p:pic>
      <p:sp>
        <p:nvSpPr>
          <p:cNvPr id="4" name="Content Placeholder 3">
            <a:extLst>
              <a:ext uri="{FF2B5EF4-FFF2-40B4-BE49-F238E27FC236}">
                <a16:creationId xmlns:a16="http://schemas.microsoft.com/office/drawing/2014/main" id="{51859D71-63DC-4ABE-B1C9-5E6CEA2B2961}"/>
              </a:ext>
            </a:extLst>
          </p:cNvPr>
          <p:cNvSpPr>
            <a:spLocks noGrp="1"/>
          </p:cNvSpPr>
          <p:nvPr>
            <p:ph sz="half" idx="15"/>
          </p:nvPr>
        </p:nvSpPr>
        <p:spPr>
          <a:xfrm>
            <a:off x="4316170" y="1691640"/>
            <a:ext cx="3566160" cy="4343400"/>
          </a:xfrm>
        </p:spPr>
        <p:txBody>
          <a:bodyPr vert="horz" lIns="0" tIns="0" rIns="0" bIns="0" rtlCol="0">
            <a:normAutofit/>
          </a:bodyPr>
          <a:lstStyle/>
          <a:p>
            <a:endParaRPr lang="en-US" b="0"/>
          </a:p>
          <a:p>
            <a:endParaRPr lang="en-US"/>
          </a:p>
        </p:txBody>
      </p:sp>
      <p:sp>
        <p:nvSpPr>
          <p:cNvPr id="10" name="Content Placeholder 3">
            <a:extLst>
              <a:ext uri="{FF2B5EF4-FFF2-40B4-BE49-F238E27FC236}">
                <a16:creationId xmlns:a16="http://schemas.microsoft.com/office/drawing/2014/main" id="{D10F6FB6-4E65-4597-8200-EA75AA087E0D}"/>
              </a:ext>
            </a:extLst>
          </p:cNvPr>
          <p:cNvSpPr txBox="1">
            <a:spLocks/>
          </p:cNvSpPr>
          <p:nvPr/>
        </p:nvSpPr>
        <p:spPr>
          <a:xfrm>
            <a:off x="7283093" y="1717040"/>
            <a:ext cx="4531360" cy="4318000"/>
          </a:xfrm>
          <a:prstGeom prst="rect">
            <a:avLst/>
          </a:prstGeom>
        </p:spPr>
        <p:txBody>
          <a:bodyPr vert="horz" lIns="0" tIns="0" rIns="0" bIns="0" rtlCol="0" anchor="t">
            <a:normAutofit lnSpcReduction="10000"/>
          </a:bodyPr>
          <a:lstStyle>
            <a:lvl1pPr marL="0" indent="0" algn="l" defTabSz="914400" rtl="0" eaLnBrk="1" latinLnBrk="0" hangingPunct="1">
              <a:lnSpc>
                <a:spcPct val="120000"/>
              </a:lnSpc>
              <a:spcBef>
                <a:spcPts val="1400"/>
              </a:spcBef>
              <a:spcAft>
                <a:spcPts val="0"/>
              </a:spcAft>
              <a:buClrTx/>
              <a:buFont typeface="Arial" panose="020B0604020202020204" pitchFamily="34" charset="0"/>
              <a:buChar char="​"/>
              <a:defRPr lang="en-US" sz="1400" b="1" kern="1200" baseline="0" dirty="0" smtClean="0">
                <a:solidFill>
                  <a:schemeClr val="accent1"/>
                </a:solidFill>
                <a:latin typeface="+mn-lt"/>
                <a:ea typeface="+mn-ea"/>
                <a:cs typeface="+mn-cs"/>
              </a:defRPr>
            </a:lvl1pPr>
            <a:lvl2pPr marL="0" indent="0" algn="l" defTabSz="914400" rtl="0" eaLnBrk="1" latinLnBrk="0" hangingPunct="1">
              <a:lnSpc>
                <a:spcPct val="120000"/>
              </a:lnSpc>
              <a:spcBef>
                <a:spcPts val="400"/>
              </a:spcBef>
              <a:spcAft>
                <a:spcPts val="0"/>
              </a:spcAft>
              <a:buClrTx/>
              <a:buFont typeface="Arial" panose="020B0604020202020204" pitchFamily="34" charset="0"/>
              <a:buChar char="​"/>
              <a:defRPr lang="en-US" sz="1400" kern="1200" baseline="0" dirty="0" smtClean="0">
                <a:solidFill>
                  <a:schemeClr val="tx1"/>
                </a:solidFill>
                <a:latin typeface="+mn-lt"/>
                <a:ea typeface="+mn-ea"/>
                <a:cs typeface="+mn-cs"/>
              </a:defRPr>
            </a:lvl2pPr>
            <a:lvl3pPr marL="173038" indent="-173038" algn="l" defTabSz="914400" rtl="0" eaLnBrk="1" latinLnBrk="0" hangingPunct="1">
              <a:lnSpc>
                <a:spcPct val="120000"/>
              </a:lnSpc>
              <a:spcBef>
                <a:spcPts val="400"/>
              </a:spcBef>
              <a:spcAft>
                <a:spcPts val="0"/>
              </a:spcAft>
              <a:buClr>
                <a:schemeClr val="tx1"/>
              </a:buClr>
              <a:buFont typeface="Arial" panose="020B0604020202020204" pitchFamily="34" charset="0"/>
              <a:buChar char="•"/>
              <a:defRPr lang="en-US" sz="1400" kern="1200" baseline="0" dirty="0" smtClean="0">
                <a:solidFill>
                  <a:schemeClr val="tx1"/>
                </a:solidFill>
                <a:latin typeface="+mn-lt"/>
                <a:ea typeface="+mn-ea"/>
                <a:cs typeface="+mn-cs"/>
              </a:defRPr>
            </a:lvl3pPr>
            <a:lvl4pPr marL="346075" indent="-165100" algn="l" defTabSz="914400" rtl="0" eaLnBrk="1" latinLnBrk="0" hangingPunct="1">
              <a:lnSpc>
                <a:spcPct val="120000"/>
              </a:lnSpc>
              <a:spcBef>
                <a:spcPts val="400"/>
              </a:spcBef>
              <a:spcAft>
                <a:spcPts val="0"/>
              </a:spcAft>
              <a:buClr>
                <a:schemeClr val="tx1"/>
              </a:buClr>
              <a:buFont typeface="Arial" panose="020B0604020202020204" pitchFamily="34" charset="0"/>
              <a:buChar char="–"/>
              <a:defRPr lang="en-US" sz="1400" kern="1200" baseline="0" dirty="0" smtClean="0">
                <a:solidFill>
                  <a:schemeClr val="tx1"/>
                </a:solidFill>
                <a:latin typeface="+mn-lt"/>
                <a:ea typeface="+mn-ea"/>
                <a:cs typeface="+mn-cs"/>
              </a:defRPr>
            </a:lvl4pPr>
            <a:lvl5pPr marL="504825" indent="-152400" algn="l" defTabSz="914400" rtl="0" eaLnBrk="1" latinLnBrk="0" hangingPunct="1">
              <a:lnSpc>
                <a:spcPct val="120000"/>
              </a:lnSpc>
              <a:spcBef>
                <a:spcPts val="400"/>
              </a:spcBef>
              <a:spcAft>
                <a:spcPts val="0"/>
              </a:spcAft>
              <a:buClr>
                <a:schemeClr val="tx1"/>
              </a:buClr>
              <a:buFont typeface="Arial" panose="020B0604020202020204" pitchFamily="34" charset="0"/>
              <a:buChar char="•"/>
              <a:defRPr lang="en-US" sz="1400" kern="1200" baseline="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pPr>
            <a:r>
              <a:rPr lang="en-US" sz="1600"/>
              <a:t>DevOps</a:t>
            </a:r>
            <a:r>
              <a:rPr lang="en-US" sz="1600" b="0"/>
              <a:t> (short for " </a:t>
            </a:r>
            <a:r>
              <a:rPr lang="en-US" sz="1600" b="0" dirty="0">
                <a:hlinkClick r:id="rId4"/>
              </a:rPr>
              <a:t>Development</a:t>
            </a:r>
            <a:r>
              <a:rPr lang="en-US" sz="1600" b="0"/>
              <a:t> " and " </a:t>
            </a:r>
            <a:r>
              <a:rPr lang="en-US" sz="1600" b="0" dirty="0">
                <a:hlinkClick r:id="rId5"/>
              </a:rPr>
              <a:t>Operations</a:t>
            </a:r>
            <a:r>
              <a:rPr lang="en-US" sz="1600" b="0"/>
              <a:t> ") </a:t>
            </a:r>
            <a:endParaRPr lang="en-US" sz="1600">
              <a:cs typeface="Arial"/>
            </a:endParaRPr>
          </a:p>
          <a:p>
            <a:pPr marL="285750" indent="-285750">
              <a:lnSpc>
                <a:spcPct val="110000"/>
              </a:lnSpc>
              <a:buFont typeface="Arial" panose="020B0604020202020204" pitchFamily="34" charset="0"/>
              <a:buChar char="•"/>
            </a:pPr>
            <a:r>
              <a:rPr lang="en-US" sz="1600" b="0"/>
              <a:t>is the process of developing applications created as a result of interaction and collaboration between programmers and system administrators. </a:t>
            </a:r>
            <a:endParaRPr lang="en-US" sz="1600">
              <a:cs typeface="Arial"/>
            </a:endParaRPr>
          </a:p>
          <a:p>
            <a:pPr marL="285750" indent="-285750">
              <a:lnSpc>
                <a:spcPct val="110000"/>
              </a:lnSpc>
              <a:buFont typeface="Arial" panose="020B0604020202020204" pitchFamily="34" charset="0"/>
              <a:buChar char="•"/>
            </a:pPr>
            <a:r>
              <a:rPr lang="en-US" sz="1600" b="0"/>
              <a:t>This process also includes the integration of developed software, testing, deployment on the server and automation of the process of transfer to any other environment, if necessary in the future. </a:t>
            </a:r>
            <a:endParaRPr lang="en-US" sz="1600">
              <a:cs typeface="Arial"/>
            </a:endParaRPr>
          </a:p>
          <a:p>
            <a:pPr marL="285750" indent="-285750">
              <a:lnSpc>
                <a:spcPct val="110000"/>
              </a:lnSpc>
              <a:buFont typeface="Arial" panose="020B0604020202020204" pitchFamily="34" charset="0"/>
              <a:buChar char="•"/>
            </a:pPr>
            <a:r>
              <a:rPr lang="en-US" sz="1600" b="0"/>
              <a:t>The main purpose of shaping this process or culture is to develop the software faster and more reliably, make the necessary changes, and deliver it to the customer.</a:t>
            </a:r>
            <a:endParaRPr lang="en-US" sz="1600"/>
          </a:p>
          <a:p>
            <a:pPr>
              <a:lnSpc>
                <a:spcPct val="110000"/>
              </a:lnSpc>
            </a:pPr>
            <a:endParaRPr lang="en-US" b="0"/>
          </a:p>
          <a:p>
            <a:pPr>
              <a:lnSpc>
                <a:spcPct val="110000"/>
              </a:lnSpc>
            </a:pPr>
            <a:endParaRPr lang="en-US"/>
          </a:p>
        </p:txBody>
      </p:sp>
      <p:sp>
        <p:nvSpPr>
          <p:cNvPr id="14" name="Text Placeholder 4">
            <a:extLst>
              <a:ext uri="{FF2B5EF4-FFF2-40B4-BE49-F238E27FC236}">
                <a16:creationId xmlns:a16="http://schemas.microsoft.com/office/drawing/2014/main" id="{066F3F1D-F9B8-4876-A836-CECA9BD13BF1}"/>
              </a:ext>
            </a:extLst>
          </p:cNvPr>
          <p:cNvSpPr>
            <a:spLocks noGrp="1"/>
          </p:cNvSpPr>
          <p:nvPr>
            <p:ph type="body" sz="quarter" idx="10"/>
          </p:nvPr>
        </p:nvSpPr>
        <p:spPr>
          <a:xfrm>
            <a:off x="384048" y="1141819"/>
            <a:ext cx="10960608" cy="246888"/>
          </a:xfrm>
        </p:spPr>
        <p:txBody>
          <a:bodyPr/>
          <a:lstStyle/>
          <a:p>
            <a:endParaRPr lang="en-US"/>
          </a:p>
        </p:txBody>
      </p:sp>
      <p:sp>
        <p:nvSpPr>
          <p:cNvPr id="6" name="Title 5">
            <a:extLst>
              <a:ext uri="{FF2B5EF4-FFF2-40B4-BE49-F238E27FC236}">
                <a16:creationId xmlns:a16="http://schemas.microsoft.com/office/drawing/2014/main" id="{8FB31988-16DD-4EBD-A724-2C25F0546CC6}"/>
              </a:ext>
            </a:extLst>
          </p:cNvPr>
          <p:cNvSpPr>
            <a:spLocks noGrp="1"/>
          </p:cNvSpPr>
          <p:nvPr>
            <p:ph type="title"/>
          </p:nvPr>
        </p:nvSpPr>
        <p:spPr>
          <a:xfrm>
            <a:off x="384048" y="777240"/>
            <a:ext cx="11189208" cy="307777"/>
          </a:xfrm>
        </p:spPr>
        <p:txBody>
          <a:bodyPr vert="horz" wrap="square" lIns="0" tIns="0" rIns="0" bIns="0" rtlCol="0" anchor="t" anchorCtr="0">
            <a:normAutofit/>
          </a:bodyPr>
          <a:lstStyle/>
          <a:p>
            <a:r>
              <a:rPr lang="en-US" b="0" kern="1200" spc="0" baseline="0">
                <a:latin typeface="+mj-lt"/>
                <a:ea typeface="+mj-ea"/>
                <a:cs typeface="+mj-cs"/>
              </a:rPr>
              <a:t>Devops</a:t>
            </a:r>
          </a:p>
        </p:txBody>
      </p:sp>
    </p:spTree>
    <p:extLst>
      <p:ext uri="{BB962C8B-B14F-4D97-AF65-F5344CB8AC3E}">
        <p14:creationId xmlns:p14="http://schemas.microsoft.com/office/powerpoint/2010/main" val="34256307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6166-6BB1-4BB2-BEE1-8F83789A71AD}"/>
              </a:ext>
            </a:extLst>
          </p:cNvPr>
          <p:cNvSpPr>
            <a:spLocks noGrp="1"/>
          </p:cNvSpPr>
          <p:nvPr>
            <p:ph type="title"/>
          </p:nvPr>
        </p:nvSpPr>
        <p:spPr/>
        <p:txBody>
          <a:bodyPr/>
          <a:lstStyle/>
          <a:p>
            <a:r>
              <a:rPr lang="en-US">
                <a:cs typeface="Arial"/>
              </a:rPr>
              <a:t>Requirement gathering</a:t>
            </a:r>
            <a:endParaRPr lang="en-US"/>
          </a:p>
        </p:txBody>
      </p:sp>
      <p:sp>
        <p:nvSpPr>
          <p:cNvPr id="3" name="Text Placeholder 2">
            <a:extLst>
              <a:ext uri="{FF2B5EF4-FFF2-40B4-BE49-F238E27FC236}">
                <a16:creationId xmlns:a16="http://schemas.microsoft.com/office/drawing/2014/main" id="{18856AC5-22BF-411C-A2D1-288FD200C44A}"/>
              </a:ext>
            </a:extLst>
          </p:cNvPr>
          <p:cNvSpPr>
            <a:spLocks noGrp="1"/>
          </p:cNvSpPr>
          <p:nvPr>
            <p:ph type="body" sz="quarter" idx="1"/>
          </p:nvPr>
        </p:nvSpPr>
        <p:spPr/>
        <p:txBody>
          <a:bodyPr/>
          <a:lstStyle/>
          <a:p>
            <a:endParaRPr lang="en-US"/>
          </a:p>
        </p:txBody>
      </p:sp>
      <p:pic>
        <p:nvPicPr>
          <p:cNvPr id="4" name="Picture 4" descr="A picture containing diagram&#10;&#10;Description automatically generated">
            <a:extLst>
              <a:ext uri="{FF2B5EF4-FFF2-40B4-BE49-F238E27FC236}">
                <a16:creationId xmlns:a16="http://schemas.microsoft.com/office/drawing/2014/main" id="{A75963DA-60B6-4CD9-A6CE-9A396BCE99FE}"/>
              </a:ext>
            </a:extLst>
          </p:cNvPr>
          <p:cNvPicPr>
            <a:picLocks noChangeAspect="1"/>
          </p:cNvPicPr>
          <p:nvPr/>
        </p:nvPicPr>
        <p:blipFill>
          <a:blip r:embed="rId2"/>
          <a:stretch>
            <a:fillRect/>
          </a:stretch>
        </p:blipFill>
        <p:spPr>
          <a:xfrm>
            <a:off x="822435" y="1803098"/>
            <a:ext cx="10428889" cy="3291218"/>
          </a:xfrm>
          <a:prstGeom prst="rect">
            <a:avLst/>
          </a:prstGeom>
        </p:spPr>
      </p:pic>
    </p:spTree>
    <p:extLst>
      <p:ext uri="{BB962C8B-B14F-4D97-AF65-F5344CB8AC3E}">
        <p14:creationId xmlns:p14="http://schemas.microsoft.com/office/powerpoint/2010/main" val="3477919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 timeline&#10;&#10;Description automatically generated">
            <a:extLst>
              <a:ext uri="{FF2B5EF4-FFF2-40B4-BE49-F238E27FC236}">
                <a16:creationId xmlns:a16="http://schemas.microsoft.com/office/drawing/2014/main" id="{3F9B459E-391E-4002-97B0-442930B0B112}"/>
              </a:ext>
            </a:extLst>
          </p:cNvPr>
          <p:cNvPicPr>
            <a:picLocks noGrp="1" noChangeAspect="1"/>
          </p:cNvPicPr>
          <p:nvPr>
            <p:ph sz="half" idx="15"/>
          </p:nvPr>
        </p:nvPicPr>
        <p:blipFill>
          <a:blip r:embed="rId3"/>
          <a:stretch>
            <a:fillRect/>
          </a:stretch>
        </p:blipFill>
        <p:spPr>
          <a:xfrm>
            <a:off x="-68734" y="1880686"/>
            <a:ext cx="11430000" cy="2712393"/>
          </a:xfrm>
        </p:spPr>
      </p:pic>
      <p:sp>
        <p:nvSpPr>
          <p:cNvPr id="6" name="Title 5">
            <a:extLst>
              <a:ext uri="{FF2B5EF4-FFF2-40B4-BE49-F238E27FC236}">
                <a16:creationId xmlns:a16="http://schemas.microsoft.com/office/drawing/2014/main" id="{E9556EC6-DAC4-411B-AF2B-F03ECC1E98DB}"/>
              </a:ext>
            </a:extLst>
          </p:cNvPr>
          <p:cNvSpPr>
            <a:spLocks noGrp="1"/>
          </p:cNvSpPr>
          <p:nvPr>
            <p:ph type="title"/>
          </p:nvPr>
        </p:nvSpPr>
        <p:spPr>
          <a:xfrm>
            <a:off x="516570" y="1671762"/>
            <a:ext cx="11189208" cy="307777"/>
          </a:xfrm>
        </p:spPr>
        <p:txBody>
          <a:bodyPr/>
          <a:lstStyle/>
          <a:p>
            <a:r>
              <a:rPr lang="en-US">
                <a:cs typeface="Arial"/>
              </a:rPr>
              <a:t>CI/CD</a:t>
            </a:r>
            <a:endParaRPr lang="en-US"/>
          </a:p>
        </p:txBody>
      </p:sp>
      <p:pic>
        <p:nvPicPr>
          <p:cNvPr id="10" name="Picture 10" descr="Diagram&#10;&#10;Description automatically generated">
            <a:extLst>
              <a:ext uri="{FF2B5EF4-FFF2-40B4-BE49-F238E27FC236}">
                <a16:creationId xmlns:a16="http://schemas.microsoft.com/office/drawing/2014/main" id="{C65795E3-A6D8-4B1A-8B9E-798A0936B261}"/>
              </a:ext>
            </a:extLst>
          </p:cNvPr>
          <p:cNvPicPr>
            <a:picLocks noChangeAspect="1"/>
          </p:cNvPicPr>
          <p:nvPr/>
        </p:nvPicPr>
        <p:blipFill>
          <a:blip r:embed="rId4"/>
          <a:stretch>
            <a:fillRect/>
          </a:stretch>
        </p:blipFill>
        <p:spPr>
          <a:xfrm>
            <a:off x="-68470" y="1931643"/>
            <a:ext cx="11434418" cy="2608193"/>
          </a:xfrm>
          <a:prstGeom prst="rect">
            <a:avLst/>
          </a:prstGeom>
        </p:spPr>
      </p:pic>
      <p:sp>
        <p:nvSpPr>
          <p:cNvPr id="11" name="TextBox 10">
            <a:extLst>
              <a:ext uri="{FF2B5EF4-FFF2-40B4-BE49-F238E27FC236}">
                <a16:creationId xmlns:a16="http://schemas.microsoft.com/office/drawing/2014/main" id="{5A937F17-9A06-44FB-8A0C-B1560DE71606}"/>
              </a:ext>
            </a:extLst>
          </p:cNvPr>
          <p:cNvSpPr txBox="1"/>
          <p:nvPr/>
        </p:nvSpPr>
        <p:spPr>
          <a:xfrm>
            <a:off x="-974035" y="4613967"/>
            <a:ext cx="66325" cy="1665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a:p>
        </p:txBody>
      </p:sp>
      <p:pic>
        <p:nvPicPr>
          <p:cNvPr id="13" name="Picture 13" descr="Diagram&#10;&#10;Description automatically generated">
            <a:extLst>
              <a:ext uri="{FF2B5EF4-FFF2-40B4-BE49-F238E27FC236}">
                <a16:creationId xmlns:a16="http://schemas.microsoft.com/office/drawing/2014/main" id="{04EE303F-2D10-4630-925D-344A8618389D}"/>
              </a:ext>
            </a:extLst>
          </p:cNvPr>
          <p:cNvPicPr>
            <a:picLocks noChangeAspect="1"/>
          </p:cNvPicPr>
          <p:nvPr/>
        </p:nvPicPr>
        <p:blipFill>
          <a:blip r:embed="rId5"/>
          <a:stretch>
            <a:fillRect/>
          </a:stretch>
        </p:blipFill>
        <p:spPr>
          <a:xfrm>
            <a:off x="-68469" y="1877687"/>
            <a:ext cx="11522765" cy="2716104"/>
          </a:xfrm>
          <a:prstGeom prst="rect">
            <a:avLst/>
          </a:prstGeom>
        </p:spPr>
      </p:pic>
      <p:pic>
        <p:nvPicPr>
          <p:cNvPr id="14" name="Picture 14" descr="Diagram&#10;&#10;Description automatically generated">
            <a:extLst>
              <a:ext uri="{FF2B5EF4-FFF2-40B4-BE49-F238E27FC236}">
                <a16:creationId xmlns:a16="http://schemas.microsoft.com/office/drawing/2014/main" id="{D09BC062-E5C9-438C-B3A3-97330CBCA8DD}"/>
              </a:ext>
            </a:extLst>
          </p:cNvPr>
          <p:cNvPicPr>
            <a:picLocks noChangeAspect="1"/>
          </p:cNvPicPr>
          <p:nvPr/>
        </p:nvPicPr>
        <p:blipFill>
          <a:blip r:embed="rId6"/>
          <a:stretch>
            <a:fillRect/>
          </a:stretch>
        </p:blipFill>
        <p:spPr>
          <a:xfrm>
            <a:off x="-68469" y="1877687"/>
            <a:ext cx="11688417" cy="2771321"/>
          </a:xfrm>
          <a:prstGeom prst="rect">
            <a:avLst/>
          </a:prstGeom>
        </p:spPr>
      </p:pic>
      <p:pic>
        <p:nvPicPr>
          <p:cNvPr id="15" name="Picture 15" descr="Diagram&#10;&#10;Description automatically generated">
            <a:extLst>
              <a:ext uri="{FF2B5EF4-FFF2-40B4-BE49-F238E27FC236}">
                <a16:creationId xmlns:a16="http://schemas.microsoft.com/office/drawing/2014/main" id="{633B6A1F-828A-4776-9204-A4C75D88788A}"/>
              </a:ext>
            </a:extLst>
          </p:cNvPr>
          <p:cNvPicPr>
            <a:picLocks noChangeAspect="1"/>
          </p:cNvPicPr>
          <p:nvPr/>
        </p:nvPicPr>
        <p:blipFill>
          <a:blip r:embed="rId7"/>
          <a:stretch>
            <a:fillRect/>
          </a:stretch>
        </p:blipFill>
        <p:spPr>
          <a:xfrm>
            <a:off x="-145773" y="1877687"/>
            <a:ext cx="12019721" cy="2848626"/>
          </a:xfrm>
          <a:prstGeom prst="rect">
            <a:avLst/>
          </a:prstGeom>
        </p:spPr>
      </p:pic>
      <p:pic>
        <p:nvPicPr>
          <p:cNvPr id="16" name="Picture 16" descr="Diagram&#10;&#10;Description automatically generated">
            <a:extLst>
              <a:ext uri="{FF2B5EF4-FFF2-40B4-BE49-F238E27FC236}">
                <a16:creationId xmlns:a16="http://schemas.microsoft.com/office/drawing/2014/main" id="{9E276D9C-1A44-4E50-B136-721F23847AFF}"/>
              </a:ext>
            </a:extLst>
          </p:cNvPr>
          <p:cNvPicPr>
            <a:picLocks noChangeAspect="1"/>
          </p:cNvPicPr>
          <p:nvPr/>
        </p:nvPicPr>
        <p:blipFill>
          <a:blip r:embed="rId8"/>
          <a:stretch>
            <a:fillRect/>
          </a:stretch>
        </p:blipFill>
        <p:spPr>
          <a:xfrm>
            <a:off x="-145773" y="1855600"/>
            <a:ext cx="12174329" cy="2892799"/>
          </a:xfrm>
          <a:prstGeom prst="rect">
            <a:avLst/>
          </a:prstGeom>
        </p:spPr>
      </p:pic>
      <p:pic>
        <p:nvPicPr>
          <p:cNvPr id="17" name="Picture 17" descr="Diagram&#10;&#10;Description automatically generated">
            <a:extLst>
              <a:ext uri="{FF2B5EF4-FFF2-40B4-BE49-F238E27FC236}">
                <a16:creationId xmlns:a16="http://schemas.microsoft.com/office/drawing/2014/main" id="{30BBA9AE-B87C-45AD-BC1C-98EE0B42C582}"/>
              </a:ext>
            </a:extLst>
          </p:cNvPr>
          <p:cNvPicPr>
            <a:picLocks noChangeAspect="1"/>
          </p:cNvPicPr>
          <p:nvPr/>
        </p:nvPicPr>
        <p:blipFill>
          <a:blip r:embed="rId9"/>
          <a:stretch>
            <a:fillRect/>
          </a:stretch>
        </p:blipFill>
        <p:spPr>
          <a:xfrm>
            <a:off x="-223079" y="1877687"/>
            <a:ext cx="12395200" cy="2948017"/>
          </a:xfrm>
          <a:prstGeom prst="rect">
            <a:avLst/>
          </a:prstGeom>
        </p:spPr>
      </p:pic>
    </p:spTree>
    <p:extLst>
      <p:ext uri="{BB962C8B-B14F-4D97-AF65-F5344CB8AC3E}">
        <p14:creationId xmlns:p14="http://schemas.microsoft.com/office/powerpoint/2010/main" val="26507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imeline&#10;&#10;Description automatically generated">
            <a:extLst>
              <a:ext uri="{FF2B5EF4-FFF2-40B4-BE49-F238E27FC236}">
                <a16:creationId xmlns:a16="http://schemas.microsoft.com/office/drawing/2014/main" id="{E4EEC7C9-EE25-418D-9062-958F53F5FD50}"/>
              </a:ext>
            </a:extLst>
          </p:cNvPr>
          <p:cNvPicPr>
            <a:picLocks noChangeAspect="1"/>
          </p:cNvPicPr>
          <p:nvPr/>
        </p:nvPicPr>
        <p:blipFill>
          <a:blip r:embed="rId2"/>
          <a:stretch>
            <a:fillRect/>
          </a:stretch>
        </p:blipFill>
        <p:spPr>
          <a:xfrm>
            <a:off x="578758" y="612450"/>
            <a:ext cx="10989127" cy="5614958"/>
          </a:xfrm>
          <a:prstGeom prst="rect">
            <a:avLst/>
          </a:prstGeom>
        </p:spPr>
      </p:pic>
    </p:spTree>
    <p:extLst>
      <p:ext uri="{BB962C8B-B14F-4D97-AF65-F5344CB8AC3E}">
        <p14:creationId xmlns:p14="http://schemas.microsoft.com/office/powerpoint/2010/main" val="837180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line chart&#10;&#10;Description automatically generated">
            <a:extLst>
              <a:ext uri="{FF2B5EF4-FFF2-40B4-BE49-F238E27FC236}">
                <a16:creationId xmlns:a16="http://schemas.microsoft.com/office/drawing/2014/main" id="{22FD5DBE-4E66-4B09-8913-35E6EA5824A6}"/>
              </a:ext>
            </a:extLst>
          </p:cNvPr>
          <p:cNvPicPr>
            <a:picLocks noChangeAspect="1"/>
          </p:cNvPicPr>
          <p:nvPr/>
        </p:nvPicPr>
        <p:blipFill>
          <a:blip r:embed="rId2"/>
          <a:stretch>
            <a:fillRect/>
          </a:stretch>
        </p:blipFill>
        <p:spPr>
          <a:xfrm>
            <a:off x="968829" y="643405"/>
            <a:ext cx="9846128" cy="5344405"/>
          </a:xfrm>
          <a:prstGeom prst="rect">
            <a:avLst/>
          </a:prstGeom>
        </p:spPr>
      </p:pic>
    </p:spTree>
    <p:extLst>
      <p:ext uri="{BB962C8B-B14F-4D97-AF65-F5344CB8AC3E}">
        <p14:creationId xmlns:p14="http://schemas.microsoft.com/office/powerpoint/2010/main" val="2049932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10;&#10;Description automatically generated">
            <a:extLst>
              <a:ext uri="{FF2B5EF4-FFF2-40B4-BE49-F238E27FC236}">
                <a16:creationId xmlns:a16="http://schemas.microsoft.com/office/drawing/2014/main" id="{500BE964-4B29-4D31-BA78-92A03FB15014}"/>
              </a:ext>
            </a:extLst>
          </p:cNvPr>
          <p:cNvPicPr>
            <a:picLocks noChangeAspect="1"/>
          </p:cNvPicPr>
          <p:nvPr/>
        </p:nvPicPr>
        <p:blipFill>
          <a:blip r:embed="rId2"/>
          <a:stretch>
            <a:fillRect/>
          </a:stretch>
        </p:blipFill>
        <p:spPr>
          <a:xfrm>
            <a:off x="596901" y="1024959"/>
            <a:ext cx="11569698" cy="5062083"/>
          </a:xfrm>
          <a:prstGeom prst="rect">
            <a:avLst/>
          </a:prstGeom>
        </p:spPr>
      </p:pic>
    </p:spTree>
    <p:extLst>
      <p:ext uri="{BB962C8B-B14F-4D97-AF65-F5344CB8AC3E}">
        <p14:creationId xmlns:p14="http://schemas.microsoft.com/office/powerpoint/2010/main" val="228320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B737D921-C891-4EB1-8B6D-E6E5FAE19209}"/>
              </a:ext>
            </a:extLst>
          </p:cNvPr>
          <p:cNvPicPr>
            <a:picLocks noChangeAspect="1"/>
          </p:cNvPicPr>
          <p:nvPr/>
        </p:nvPicPr>
        <p:blipFill>
          <a:blip r:embed="rId3"/>
          <a:stretch>
            <a:fillRect/>
          </a:stretch>
        </p:blipFill>
        <p:spPr>
          <a:xfrm>
            <a:off x="-125800" y="2076232"/>
            <a:ext cx="7211984" cy="3279114"/>
          </a:xfrm>
          <a:prstGeom prst="rect">
            <a:avLst/>
          </a:prstGeom>
          <a:noFill/>
        </p:spPr>
      </p:pic>
      <p:sp>
        <p:nvSpPr>
          <p:cNvPr id="2" name="Title 1">
            <a:extLst>
              <a:ext uri="{FF2B5EF4-FFF2-40B4-BE49-F238E27FC236}">
                <a16:creationId xmlns:a16="http://schemas.microsoft.com/office/drawing/2014/main" id="{71DEEE0E-BABE-4DDC-AE73-FE16C568EA8C}"/>
              </a:ext>
            </a:extLst>
          </p:cNvPr>
          <p:cNvSpPr>
            <a:spLocks noGrp="1"/>
          </p:cNvSpPr>
          <p:nvPr>
            <p:ph type="title"/>
          </p:nvPr>
        </p:nvSpPr>
        <p:spPr>
          <a:xfrm>
            <a:off x="384048" y="777240"/>
            <a:ext cx="11201400" cy="307777"/>
          </a:xfrm>
        </p:spPr>
        <p:txBody>
          <a:bodyPr wrap="square" anchor="t">
            <a:normAutofit/>
          </a:bodyPr>
          <a:lstStyle/>
          <a:p>
            <a:r>
              <a:rPr lang="en-US" dirty="0"/>
              <a:t>Using Strangler patter to migrate to SOA</a:t>
            </a:r>
            <a:endParaRPr lang="en-US" dirty="0">
              <a:cs typeface="Arial"/>
            </a:endParaRPr>
          </a:p>
        </p:txBody>
      </p:sp>
      <p:pic>
        <p:nvPicPr>
          <p:cNvPr id="4" name="Picture 4">
            <a:extLst>
              <a:ext uri="{FF2B5EF4-FFF2-40B4-BE49-F238E27FC236}">
                <a16:creationId xmlns:a16="http://schemas.microsoft.com/office/drawing/2014/main" id="{F82CD381-26BC-4811-801F-F17E82C8A278}"/>
              </a:ext>
            </a:extLst>
          </p:cNvPr>
          <p:cNvPicPr>
            <a:picLocks noChangeAspect="1"/>
          </p:cNvPicPr>
          <p:nvPr/>
        </p:nvPicPr>
        <p:blipFill>
          <a:blip r:embed="rId4"/>
          <a:stretch>
            <a:fillRect/>
          </a:stretch>
        </p:blipFill>
        <p:spPr>
          <a:xfrm>
            <a:off x="6211616" y="2080144"/>
            <a:ext cx="6103620" cy="3340562"/>
          </a:xfrm>
          <a:prstGeom prst="rect">
            <a:avLst/>
          </a:prstGeom>
          <a:noFill/>
        </p:spPr>
      </p:pic>
    </p:spTree>
    <p:extLst>
      <p:ext uri="{BB962C8B-B14F-4D97-AF65-F5344CB8AC3E}">
        <p14:creationId xmlns:p14="http://schemas.microsoft.com/office/powerpoint/2010/main" val="74486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6DCD8E-9C0D-4769-B32A-43A498A4A051}"/>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60FFD360-3428-420C-B03E-04B74ABFA964}"/>
              </a:ext>
            </a:extLst>
          </p:cNvPr>
          <p:cNvSpPr>
            <a:spLocks noGrp="1"/>
          </p:cNvSpPr>
          <p:nvPr>
            <p:ph type="body" idx="2"/>
          </p:nvPr>
        </p:nvSpPr>
        <p:spPr/>
        <p:txBody>
          <a:bodyPr/>
          <a:lstStyle/>
          <a:p>
            <a:endParaRPr lang="en-US"/>
          </a:p>
        </p:txBody>
      </p:sp>
      <p:pic>
        <p:nvPicPr>
          <p:cNvPr id="7" name="Picture 7" descr="Graphical user interface, application&#10;&#10;Description automatically generated">
            <a:extLst>
              <a:ext uri="{FF2B5EF4-FFF2-40B4-BE49-F238E27FC236}">
                <a16:creationId xmlns:a16="http://schemas.microsoft.com/office/drawing/2014/main" id="{E142BE93-82BD-4468-BD5E-A55AABF44576}"/>
              </a:ext>
            </a:extLst>
          </p:cNvPr>
          <p:cNvPicPr>
            <a:picLocks noGrp="1" noChangeAspect="1"/>
          </p:cNvPicPr>
          <p:nvPr>
            <p:ph sz="half" idx="15"/>
          </p:nvPr>
        </p:nvPicPr>
        <p:blipFill>
          <a:blip r:embed="rId2"/>
          <a:stretch>
            <a:fillRect/>
          </a:stretch>
        </p:blipFill>
        <p:spPr>
          <a:xfrm>
            <a:off x="817374" y="2736926"/>
            <a:ext cx="4784024" cy="3021156"/>
          </a:xfrm>
        </p:spPr>
      </p:pic>
      <p:sp>
        <p:nvSpPr>
          <p:cNvPr id="5" name="Text Placeholder 4">
            <a:extLst>
              <a:ext uri="{FF2B5EF4-FFF2-40B4-BE49-F238E27FC236}">
                <a16:creationId xmlns:a16="http://schemas.microsoft.com/office/drawing/2014/main" id="{9C8765D8-A0E3-4D11-AD34-836DBD1BECBA}"/>
              </a:ext>
            </a:extLst>
          </p:cNvPr>
          <p:cNvSpPr>
            <a:spLocks noGrp="1"/>
          </p:cNvSpPr>
          <p:nvPr>
            <p:ph type="body" sz="quarter" idx="10"/>
          </p:nvPr>
        </p:nvSpPr>
        <p:spPr/>
        <p:txBody>
          <a:bodyPr/>
          <a:lstStyle/>
          <a:p>
            <a:endParaRPr lang="en-US"/>
          </a:p>
        </p:txBody>
      </p:sp>
      <p:sp>
        <p:nvSpPr>
          <p:cNvPr id="6" name="Title 5">
            <a:extLst>
              <a:ext uri="{FF2B5EF4-FFF2-40B4-BE49-F238E27FC236}">
                <a16:creationId xmlns:a16="http://schemas.microsoft.com/office/drawing/2014/main" id="{94BA2821-30F2-436E-A183-C778BD8F742F}"/>
              </a:ext>
            </a:extLst>
          </p:cNvPr>
          <p:cNvSpPr>
            <a:spLocks noGrp="1"/>
          </p:cNvSpPr>
          <p:nvPr>
            <p:ph type="title"/>
          </p:nvPr>
        </p:nvSpPr>
        <p:spPr/>
        <p:txBody>
          <a:bodyPr/>
          <a:lstStyle/>
          <a:p>
            <a:r>
              <a:rPr lang="en-US" dirty="0">
                <a:cs typeface="Arial"/>
              </a:rPr>
              <a:t>Create Alerts in Azure portal</a:t>
            </a:r>
            <a:endParaRPr lang="en-US" dirty="0"/>
          </a:p>
        </p:txBody>
      </p:sp>
    </p:spTree>
    <p:extLst>
      <p:ext uri="{BB962C8B-B14F-4D97-AF65-F5344CB8AC3E}">
        <p14:creationId xmlns:p14="http://schemas.microsoft.com/office/powerpoint/2010/main" val="24468744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application, Word&#10;&#10;Description automatically generated">
            <a:extLst>
              <a:ext uri="{FF2B5EF4-FFF2-40B4-BE49-F238E27FC236}">
                <a16:creationId xmlns:a16="http://schemas.microsoft.com/office/drawing/2014/main" id="{A3B95BC2-726F-4F57-B2EB-FD8BD60274F9}"/>
              </a:ext>
            </a:extLst>
          </p:cNvPr>
          <p:cNvPicPr>
            <a:picLocks noChangeAspect="1"/>
          </p:cNvPicPr>
          <p:nvPr/>
        </p:nvPicPr>
        <p:blipFill>
          <a:blip r:embed="rId2"/>
          <a:stretch>
            <a:fillRect/>
          </a:stretch>
        </p:blipFill>
        <p:spPr>
          <a:xfrm>
            <a:off x="560615" y="715501"/>
            <a:ext cx="10998199" cy="5390712"/>
          </a:xfrm>
          <a:prstGeom prst="rect">
            <a:avLst/>
          </a:prstGeom>
        </p:spPr>
      </p:pic>
    </p:spTree>
    <p:extLst>
      <p:ext uri="{BB962C8B-B14F-4D97-AF65-F5344CB8AC3E}">
        <p14:creationId xmlns:p14="http://schemas.microsoft.com/office/powerpoint/2010/main" val="3521527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4F434F0C-3A62-4700-B746-753A9D2B1541}"/>
              </a:ext>
            </a:extLst>
          </p:cNvPr>
          <p:cNvPicPr>
            <a:picLocks noChangeAspect="1"/>
          </p:cNvPicPr>
          <p:nvPr/>
        </p:nvPicPr>
        <p:blipFill>
          <a:blip r:embed="rId2"/>
          <a:stretch>
            <a:fillRect/>
          </a:stretch>
        </p:blipFill>
        <p:spPr>
          <a:xfrm>
            <a:off x="651329" y="687390"/>
            <a:ext cx="10843985" cy="5465077"/>
          </a:xfrm>
          <a:prstGeom prst="rect">
            <a:avLst/>
          </a:prstGeom>
        </p:spPr>
      </p:pic>
    </p:spTree>
    <p:extLst>
      <p:ext uri="{BB962C8B-B14F-4D97-AF65-F5344CB8AC3E}">
        <p14:creationId xmlns:p14="http://schemas.microsoft.com/office/powerpoint/2010/main" val="20363840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35D793-7AAB-4F67-B278-DB05AFBE8565}"/>
              </a:ext>
            </a:extLst>
          </p:cNvPr>
          <p:cNvSpPr>
            <a:spLocks noGrp="1"/>
          </p:cNvSpPr>
          <p:nvPr>
            <p:ph type="title"/>
          </p:nvPr>
        </p:nvSpPr>
        <p:spPr/>
        <p:txBody>
          <a:bodyPr/>
          <a:lstStyle/>
          <a:p>
            <a:r>
              <a:rPr lang="en-US">
                <a:cs typeface="Arial"/>
              </a:rPr>
              <a:t>Write code to handle transient faults </a:t>
            </a:r>
            <a:endParaRPr lang="en-US"/>
          </a:p>
        </p:txBody>
      </p:sp>
      <p:sp>
        <p:nvSpPr>
          <p:cNvPr id="8" name="Text Placeholder 7">
            <a:extLst>
              <a:ext uri="{FF2B5EF4-FFF2-40B4-BE49-F238E27FC236}">
                <a16:creationId xmlns:a16="http://schemas.microsoft.com/office/drawing/2014/main" id="{796EEF44-2026-47BD-B245-AF4C613A60EA}"/>
              </a:ext>
            </a:extLst>
          </p:cNvPr>
          <p:cNvSpPr>
            <a:spLocks noGrp="1"/>
          </p:cNvSpPr>
          <p:nvPr>
            <p:ph type="body" sz="quarter" idx="10"/>
          </p:nvPr>
        </p:nvSpPr>
        <p:spPr/>
        <p:txBody>
          <a:bodyPr/>
          <a:lstStyle/>
          <a:p>
            <a:endParaRPr lang="en-US"/>
          </a:p>
        </p:txBody>
      </p:sp>
      <p:pic>
        <p:nvPicPr>
          <p:cNvPr id="9" name="Picture 9" descr="Graphical user interface, text, application&#10;&#10;Description automatically generated">
            <a:extLst>
              <a:ext uri="{FF2B5EF4-FFF2-40B4-BE49-F238E27FC236}">
                <a16:creationId xmlns:a16="http://schemas.microsoft.com/office/drawing/2014/main" id="{165E7D85-5F0D-4846-8836-0022621E1B62}"/>
              </a:ext>
            </a:extLst>
          </p:cNvPr>
          <p:cNvPicPr>
            <a:picLocks noChangeAspect="1"/>
          </p:cNvPicPr>
          <p:nvPr/>
        </p:nvPicPr>
        <p:blipFill>
          <a:blip r:embed="rId2"/>
          <a:stretch>
            <a:fillRect/>
          </a:stretch>
        </p:blipFill>
        <p:spPr>
          <a:xfrm>
            <a:off x="4493986" y="42183"/>
            <a:ext cx="6841671" cy="6419847"/>
          </a:xfrm>
          <a:prstGeom prst="rect">
            <a:avLst/>
          </a:prstGeom>
        </p:spPr>
      </p:pic>
    </p:spTree>
    <p:extLst>
      <p:ext uri="{BB962C8B-B14F-4D97-AF65-F5344CB8AC3E}">
        <p14:creationId xmlns:p14="http://schemas.microsoft.com/office/powerpoint/2010/main" val="1163623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D3540C-B835-49CB-9F99-F180B42DA1F7}"/>
              </a:ext>
            </a:extLst>
          </p:cNvPr>
          <p:cNvSpPr>
            <a:spLocks noGrp="1"/>
          </p:cNvSpPr>
          <p:nvPr>
            <p:ph sz="half" idx="14"/>
          </p:nvPr>
        </p:nvSpPr>
        <p:spPr>
          <a:xfrm>
            <a:off x="384047" y="1717040"/>
            <a:ext cx="11411077" cy="4318000"/>
          </a:xfrm>
        </p:spPr>
        <p:txBody>
          <a:bodyPr vert="horz" lIns="0" tIns="0" rIns="0" bIns="0" rtlCol="0" anchor="t">
            <a:noAutofit/>
          </a:bodyPr>
          <a:lstStyle/>
          <a:p>
            <a:pPr marL="342900" indent="-342900">
              <a:buAutoNum type="arabicPeriod"/>
            </a:pPr>
            <a:r>
              <a:rPr lang="en-US">
                <a:cs typeface="Arial"/>
              </a:rPr>
              <a:t>Create Alert in Azure portal and get email notification</a:t>
            </a:r>
            <a:endParaRPr lang="en-US"/>
          </a:p>
          <a:p>
            <a:pPr marL="342900" indent="-342900">
              <a:buAutoNum type="arabicPeriod"/>
            </a:pPr>
            <a:r>
              <a:rPr lang="en-US">
                <a:cs typeface="Arial"/>
              </a:rPr>
              <a:t>Delete all resources </a:t>
            </a:r>
          </a:p>
        </p:txBody>
      </p:sp>
      <p:sp>
        <p:nvSpPr>
          <p:cNvPr id="4" name="Text Placeholder 3">
            <a:extLst>
              <a:ext uri="{FF2B5EF4-FFF2-40B4-BE49-F238E27FC236}">
                <a16:creationId xmlns:a16="http://schemas.microsoft.com/office/drawing/2014/main" id="{48D87B6A-5057-4E4D-84EB-DBBC9AF99C07}"/>
              </a:ext>
            </a:extLst>
          </p:cNvPr>
          <p:cNvSpPr>
            <a:spLocks noGrp="1"/>
          </p:cNvSpPr>
          <p:nvPr>
            <p:ph type="body" sz="quarter" idx="10"/>
          </p:nvPr>
        </p:nvSpPr>
        <p:spPr>
          <a:xfrm>
            <a:off x="384048" y="1129119"/>
            <a:ext cx="10960608" cy="450088"/>
          </a:xfrm>
        </p:spPr>
        <p:txBody>
          <a:bodyPr vert="horz" lIns="0" tIns="0" rIns="0" bIns="0" rtlCol="0" anchor="t">
            <a:noAutofit/>
          </a:bodyPr>
          <a:lstStyle/>
          <a:p>
            <a:pPr marL="285750" indent="-285750">
              <a:buFont typeface="Arial"/>
              <a:buChar char="​"/>
            </a:pPr>
            <a:r>
              <a:rPr lang="en-US" dirty="0">
                <a:cs typeface="Arial"/>
                <a:hlinkClick r:id="rId2"/>
              </a:rPr>
              <a:t>https://confluence.solium.com/display/DEV/Innovation+Series+Setup+Day3</a:t>
            </a:r>
            <a:endParaRPr lang="en-US">
              <a:ea typeface="+mn-lt"/>
              <a:cs typeface="+mn-lt"/>
            </a:endParaRPr>
          </a:p>
          <a:p>
            <a:pPr>
              <a:buNone/>
            </a:pPr>
            <a:endParaRPr lang="en-US" dirty="0">
              <a:cs typeface="Arial"/>
            </a:endParaRPr>
          </a:p>
        </p:txBody>
      </p:sp>
      <p:sp>
        <p:nvSpPr>
          <p:cNvPr id="5" name="Title 4">
            <a:extLst>
              <a:ext uri="{FF2B5EF4-FFF2-40B4-BE49-F238E27FC236}">
                <a16:creationId xmlns:a16="http://schemas.microsoft.com/office/drawing/2014/main" id="{FCED8466-A684-44F5-8BA4-91A0E85F691D}"/>
              </a:ext>
            </a:extLst>
          </p:cNvPr>
          <p:cNvSpPr>
            <a:spLocks noGrp="1"/>
          </p:cNvSpPr>
          <p:nvPr>
            <p:ph type="title"/>
          </p:nvPr>
        </p:nvSpPr>
        <p:spPr/>
        <p:txBody>
          <a:bodyPr/>
          <a:lstStyle/>
          <a:p>
            <a:r>
              <a:rPr lang="en-US">
                <a:cs typeface="Arial"/>
              </a:rPr>
              <a:t>Day 3 Lab</a:t>
            </a:r>
            <a:endParaRPr lang="en-US" dirty="0">
              <a:cs typeface="Arial"/>
            </a:endParaRPr>
          </a:p>
        </p:txBody>
      </p:sp>
    </p:spTree>
    <p:extLst>
      <p:ext uri="{BB962C8B-B14F-4D97-AF65-F5344CB8AC3E}">
        <p14:creationId xmlns:p14="http://schemas.microsoft.com/office/powerpoint/2010/main" val="355081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166C88-4EFC-4898-BADE-100CED8C8632}"/>
              </a:ext>
            </a:extLst>
          </p:cNvPr>
          <p:cNvSpPr>
            <a:spLocks noGrp="1"/>
          </p:cNvSpPr>
          <p:nvPr>
            <p:ph type="body" sz="quarter" idx="10"/>
          </p:nvPr>
        </p:nvSpPr>
        <p:spPr/>
        <p:txBody>
          <a:bodyPr/>
          <a:lstStyle/>
          <a:p>
            <a:endParaRPr lang="en-US"/>
          </a:p>
        </p:txBody>
      </p:sp>
      <p:sp>
        <p:nvSpPr>
          <p:cNvPr id="5" name="Title 4">
            <a:extLst>
              <a:ext uri="{FF2B5EF4-FFF2-40B4-BE49-F238E27FC236}">
                <a16:creationId xmlns:a16="http://schemas.microsoft.com/office/drawing/2014/main" id="{529A0A49-0658-43B8-8DA0-22D4C7BAF88F}"/>
              </a:ext>
            </a:extLst>
          </p:cNvPr>
          <p:cNvSpPr>
            <a:spLocks noGrp="1"/>
          </p:cNvSpPr>
          <p:nvPr>
            <p:ph type="title"/>
          </p:nvPr>
        </p:nvSpPr>
        <p:spPr/>
        <p:txBody>
          <a:bodyPr/>
          <a:lstStyle/>
          <a:p>
            <a:r>
              <a:rPr lang="en-US">
                <a:cs typeface="Arial"/>
              </a:rPr>
              <a:t>Innovation challenge - Hackathon</a:t>
            </a:r>
            <a:endParaRPr lang="en-US"/>
          </a:p>
        </p:txBody>
      </p:sp>
      <p:pic>
        <p:nvPicPr>
          <p:cNvPr id="6" name="Picture 6" descr="Diagram&#10;&#10;Description automatically generated">
            <a:extLst>
              <a:ext uri="{FF2B5EF4-FFF2-40B4-BE49-F238E27FC236}">
                <a16:creationId xmlns:a16="http://schemas.microsoft.com/office/drawing/2014/main" id="{08481661-A12C-420F-8D1E-FD07CBC7050D}"/>
              </a:ext>
            </a:extLst>
          </p:cNvPr>
          <p:cNvPicPr>
            <a:picLocks noChangeAspect="1"/>
          </p:cNvPicPr>
          <p:nvPr/>
        </p:nvPicPr>
        <p:blipFill>
          <a:blip r:embed="rId2"/>
          <a:stretch>
            <a:fillRect/>
          </a:stretch>
        </p:blipFill>
        <p:spPr>
          <a:xfrm>
            <a:off x="733631" y="1518463"/>
            <a:ext cx="5803900" cy="4577466"/>
          </a:xfrm>
          <a:prstGeom prst="rect">
            <a:avLst/>
          </a:prstGeom>
        </p:spPr>
      </p:pic>
      <p:pic>
        <p:nvPicPr>
          <p:cNvPr id="7" name="Picture 7" descr="Diagram&#10;&#10;Description automatically generated">
            <a:extLst>
              <a:ext uri="{FF2B5EF4-FFF2-40B4-BE49-F238E27FC236}">
                <a16:creationId xmlns:a16="http://schemas.microsoft.com/office/drawing/2014/main" id="{9D3E8374-E9A6-4E07-9C47-AF7D9B1C3A86}"/>
              </a:ext>
            </a:extLst>
          </p:cNvPr>
          <p:cNvPicPr>
            <a:picLocks noChangeAspect="1"/>
          </p:cNvPicPr>
          <p:nvPr/>
        </p:nvPicPr>
        <p:blipFill>
          <a:blip r:embed="rId3"/>
          <a:stretch>
            <a:fillRect/>
          </a:stretch>
        </p:blipFill>
        <p:spPr>
          <a:xfrm>
            <a:off x="6451600" y="1861960"/>
            <a:ext cx="5003800" cy="3705580"/>
          </a:xfrm>
          <a:prstGeom prst="rect">
            <a:avLst/>
          </a:prstGeom>
        </p:spPr>
      </p:pic>
    </p:spTree>
    <p:extLst>
      <p:ext uri="{BB962C8B-B14F-4D97-AF65-F5344CB8AC3E}">
        <p14:creationId xmlns:p14="http://schemas.microsoft.com/office/powerpoint/2010/main" val="1801189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736BC0-2EFC-C54C-B8AA-5540151A3C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94146" y="886411"/>
            <a:ext cx="3617821" cy="3617821"/>
          </a:xfrm>
          <a:prstGeom prst="rect">
            <a:avLst/>
          </a:prstGeom>
        </p:spPr>
      </p:pic>
      <p:sp>
        <p:nvSpPr>
          <p:cNvPr id="7" name="Text Placeholder 6">
            <a:extLst>
              <a:ext uri="{FF2B5EF4-FFF2-40B4-BE49-F238E27FC236}">
                <a16:creationId xmlns:a16="http://schemas.microsoft.com/office/drawing/2014/main" id="{60064907-047D-CE44-9C35-428C8E45B20A}"/>
              </a:ext>
            </a:extLst>
          </p:cNvPr>
          <p:cNvSpPr>
            <a:spLocks noGrp="1"/>
          </p:cNvSpPr>
          <p:nvPr>
            <p:ph type="body" sz="quarter" idx="11"/>
          </p:nvPr>
        </p:nvSpPr>
        <p:spPr>
          <a:xfrm>
            <a:off x="413383" y="4009914"/>
            <a:ext cx="11179348" cy="740664"/>
          </a:xfrm>
        </p:spPr>
        <p:txBody>
          <a:bodyPr/>
          <a:lstStyle/>
          <a:p>
            <a:pPr algn="ctr"/>
            <a:r>
              <a:rPr lang="en-US" dirty="0">
                <a:solidFill>
                  <a:schemeClr val="accent1"/>
                </a:solidFill>
              </a:rPr>
              <a:t>Thank you!</a:t>
            </a:r>
          </a:p>
        </p:txBody>
      </p:sp>
    </p:spTree>
    <p:extLst>
      <p:ext uri="{BB962C8B-B14F-4D97-AF65-F5344CB8AC3E}">
        <p14:creationId xmlns:p14="http://schemas.microsoft.com/office/powerpoint/2010/main" val="158961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615553"/>
          </a:xfrm>
        </p:spPr>
        <p:txBody>
          <a:bodyPr/>
          <a:lstStyle/>
          <a:p>
            <a:r>
              <a:rPr lang="en-CA" dirty="0">
                <a:ea typeface="+mj-lt"/>
                <a:cs typeface="+mj-lt"/>
              </a:rPr>
              <a:t>What is a Monolith? Pros and Cons</a:t>
            </a:r>
            <a:endParaRPr lang="en-US" dirty="0"/>
          </a:p>
          <a:p>
            <a:endParaRPr lang="en-US" dirty="0">
              <a:cs typeface="Arial"/>
            </a:endParaRPr>
          </a:p>
        </p:txBody>
      </p:sp>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434841" y="5290419"/>
            <a:ext cx="8684709"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hlinkClick r:id="rId4"/>
              </a:rPr>
              <a:t>https://confluence.solium.com/</a:t>
            </a:r>
            <a:endParaRPr lang="en-US" dirty="0"/>
          </a:p>
        </p:txBody>
      </p:sp>
      <p:pic>
        <p:nvPicPr>
          <p:cNvPr id="2" name="Picture 1">
            <a:extLst>
              <a:ext uri="{FF2B5EF4-FFF2-40B4-BE49-F238E27FC236}">
                <a16:creationId xmlns:a16="http://schemas.microsoft.com/office/drawing/2014/main" id="{291BDC8D-2038-6144-B44B-01F31D757802}"/>
              </a:ext>
            </a:extLst>
          </p:cNvPr>
          <p:cNvPicPr>
            <a:picLocks noChangeAspect="1"/>
          </p:cNvPicPr>
          <p:nvPr/>
        </p:nvPicPr>
        <p:blipFill>
          <a:blip r:embed="rId5"/>
          <a:stretch>
            <a:fillRect/>
          </a:stretch>
        </p:blipFill>
        <p:spPr>
          <a:xfrm>
            <a:off x="10616007" y="566581"/>
            <a:ext cx="1427099" cy="1036003"/>
          </a:xfrm>
          <a:prstGeom prst="rect">
            <a:avLst/>
          </a:prstGeom>
        </p:spPr>
      </p:pic>
      <p:pic>
        <p:nvPicPr>
          <p:cNvPr id="5" name="Picture 6" descr="Diagram&#10;&#10;Description automatically generated">
            <a:extLst>
              <a:ext uri="{FF2B5EF4-FFF2-40B4-BE49-F238E27FC236}">
                <a16:creationId xmlns:a16="http://schemas.microsoft.com/office/drawing/2014/main" id="{A3717CF8-575A-4340-B40A-981AA4D8AEEE}"/>
              </a:ext>
            </a:extLst>
          </p:cNvPr>
          <p:cNvPicPr>
            <a:picLocks noChangeAspect="1"/>
          </p:cNvPicPr>
          <p:nvPr/>
        </p:nvPicPr>
        <p:blipFill>
          <a:blip r:embed="rId6"/>
          <a:stretch>
            <a:fillRect/>
          </a:stretch>
        </p:blipFill>
        <p:spPr>
          <a:xfrm>
            <a:off x="8824194" y="4759522"/>
            <a:ext cx="3422979" cy="1662943"/>
          </a:xfrm>
          <a:prstGeom prst="rect">
            <a:avLst/>
          </a:prstGeom>
        </p:spPr>
      </p:pic>
      <p:graphicFrame>
        <p:nvGraphicFramePr>
          <p:cNvPr id="15" name="Content Placeholder 16">
            <a:extLst>
              <a:ext uri="{FF2B5EF4-FFF2-40B4-BE49-F238E27FC236}">
                <a16:creationId xmlns:a16="http://schemas.microsoft.com/office/drawing/2014/main" id="{64732F0A-DC39-4477-A511-9DBC62A5A504}"/>
              </a:ext>
            </a:extLst>
          </p:cNvPr>
          <p:cNvGraphicFramePr>
            <a:graphicFrameLocks noGrp="1"/>
          </p:cNvGraphicFramePr>
          <p:nvPr>
            <p:ph sz="half" idx="15"/>
            <p:extLst>
              <p:ext uri="{D42A27DB-BD31-4B8C-83A1-F6EECF244321}">
                <p14:modId xmlns:p14="http://schemas.microsoft.com/office/powerpoint/2010/main" val="836414157"/>
              </p:ext>
            </p:extLst>
          </p:nvPr>
        </p:nvGraphicFramePr>
        <p:xfrm>
          <a:off x="934528" y="1408981"/>
          <a:ext cx="8906989" cy="4219722"/>
        </p:xfrm>
        <a:graphic>
          <a:graphicData uri="http://schemas.openxmlformats.org/drawingml/2006/table">
            <a:tbl>
              <a:tblPr firstRow="1" bandRow="1">
                <a:tableStyleId>{AD6719FE-7D3F-48C5-806B-1D009DA3A5D1}</a:tableStyleId>
              </a:tblPr>
              <a:tblGrid>
                <a:gridCol w="7955279">
                  <a:extLst>
                    <a:ext uri="{9D8B030D-6E8A-4147-A177-3AD203B41FA5}">
                      <a16:colId xmlns:a16="http://schemas.microsoft.com/office/drawing/2014/main" val="20000"/>
                    </a:ext>
                  </a:extLst>
                </a:gridCol>
                <a:gridCol w="951710">
                  <a:extLst>
                    <a:ext uri="{9D8B030D-6E8A-4147-A177-3AD203B41FA5}">
                      <a16:colId xmlns:a16="http://schemas.microsoft.com/office/drawing/2014/main" val="4018651732"/>
                    </a:ext>
                  </a:extLst>
                </a:gridCol>
              </a:tblGrid>
              <a:tr h="582678">
                <a:tc>
                  <a:txBody>
                    <a:bodyPr/>
                    <a:lstStyle/>
                    <a:p>
                      <a:pPr marL="0" marR="0" lvl="0" indent="0" algn="l">
                        <a:lnSpc>
                          <a:spcPct val="100000"/>
                        </a:lnSpc>
                        <a:spcBef>
                          <a:spcPts val="0"/>
                        </a:spcBef>
                        <a:spcAft>
                          <a:spcPts val="0"/>
                        </a:spcAft>
                        <a:buNone/>
                      </a:pPr>
                      <a:r>
                        <a:rPr lang="en-CA" sz="1600" b="1" i="0" u="none" strike="noStrike" kern="1200" cap="none" spc="0" normalizeH="0" baseline="0" noProof="0" dirty="0">
                          <a:ln>
                            <a:noFill/>
                          </a:ln>
                          <a:solidFill>
                            <a:schemeClr val="tx1"/>
                          </a:solidFill>
                          <a:effectLst/>
                          <a:uLnTx/>
                          <a:uFillTx/>
                          <a:latin typeface="Arial"/>
                        </a:rPr>
                        <a:t>Pros</a:t>
                      </a:r>
                      <a:endParaRPr kumimoji="0" lang="en-CA" sz="1600" b="0" i="0" u="none" strike="noStrike" kern="1200" cap="none" spc="0" normalizeH="0" baseline="0" noProof="0" dirty="0">
                        <a:ln>
                          <a:noFill/>
                        </a:ln>
                        <a:solidFill>
                          <a:schemeClr val="tx1"/>
                        </a:solidFill>
                        <a:effectLst/>
                        <a:uLnTx/>
                        <a:uFillTx/>
                        <a:latin typeface="Arial"/>
                      </a:endParaRPr>
                    </a:p>
                  </a:txBody>
                  <a:tcPr marL="60960" marR="60960" anchor="ctr">
                    <a:lnL>
                      <a:noFill/>
                    </a:lnL>
                    <a:lnR w="12700" cap="flat" cmpd="sng" algn="ctr">
                      <a:noFill/>
                      <a:prstDash val="solid"/>
                      <a:round/>
                      <a:headEnd type="none" w="med" len="med"/>
                      <a:tailEnd type="none" w="med" len="med"/>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85320">
                <a:tc>
                  <a:txBody>
                    <a:bodyPr/>
                    <a:lstStyle/>
                    <a:p>
                      <a:pPr marL="457200" marR="0" lvl="1" indent="0" algn="l">
                        <a:lnSpc>
                          <a:spcPct val="100000"/>
                        </a:lnSpc>
                        <a:spcBef>
                          <a:spcPts val="0"/>
                        </a:spcBef>
                        <a:spcAft>
                          <a:spcPts val="0"/>
                        </a:spcAft>
                        <a:buNone/>
                      </a:pPr>
                      <a:r>
                        <a:rPr lang="en-CA" sz="1600" b="0" i="0" u="none" strike="noStrike" kern="1200" cap="none" spc="0" normalizeH="0" baseline="0" noProof="0" dirty="0">
                          <a:ln>
                            <a:noFill/>
                          </a:ln>
                          <a:solidFill>
                            <a:srgbClr val="000000"/>
                          </a:solidFill>
                          <a:effectLst/>
                          <a:uLnTx/>
                          <a:uFillTx/>
                          <a:latin typeface="Arial"/>
                        </a:rPr>
                        <a:t>Simplicity</a:t>
                      </a:r>
                      <a:endParaRPr lang="en-US" b="0" dirty="0"/>
                    </a:p>
                  </a:txBody>
                  <a:tcPr marL="60960" marR="60960" anchor="ctr">
                    <a:lnL>
                      <a:noFill/>
                    </a:lnL>
                    <a:lnR w="12700" cap="flat" cmpd="sng" algn="ctr">
                      <a:noFill/>
                      <a:prstDash val="solid"/>
                      <a:round/>
                      <a:headEnd type="none" w="med" len="med"/>
                      <a:tailEnd type="none" w="med" len="med"/>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20000"/>
                        </a:lnSpc>
                        <a:spcBef>
                          <a:spcPts val="0"/>
                        </a:spcBef>
                        <a:spcAft>
                          <a:spcPts val="1200"/>
                        </a:spcAft>
                      </a:pPr>
                      <a:endParaRPr lang="en-US" sz="1600" b="0" dirty="0">
                        <a:solidFill>
                          <a:schemeClr val="accent1"/>
                        </a:solidFill>
                        <a:latin typeface="Arial" panose="020B0604020202020204" pitchFamily="34" charset="0"/>
                        <a:cs typeface="Arial" panose="020B0604020202020204" pitchFamily="34" charset="0"/>
                      </a:endParaRPr>
                    </a:p>
                  </a:txBody>
                  <a:tcPr marL="60960" marR="60960" anchor="ctr">
                    <a:lnL w="12700" cap="flat" cmpd="sng" algn="ctr">
                      <a:noFill/>
                      <a:prstDash val="solid"/>
                      <a:round/>
                      <a:headEnd type="none" w="med" len="med"/>
                      <a:tailEnd type="none" w="med" len="med"/>
                    </a:lnL>
                    <a:lnR>
                      <a:noFill/>
                    </a:lnR>
                    <a:lnT w="6350" cap="flat" cmpd="sng" algn="ctr">
                      <a:solidFill>
                        <a:srgbClr val="A9A9A9"/>
                      </a:solidFill>
                      <a:prstDash val="solid"/>
                      <a:round/>
                      <a:headEnd type="none" w="med" len="med"/>
                      <a:tailEnd type="none" w="med" len="med"/>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0588777"/>
                  </a:ext>
                </a:extLst>
              </a:tr>
              <a:tr h="347728">
                <a:tc>
                  <a:txBody>
                    <a:bodyPr/>
                    <a:lstStyle/>
                    <a:p>
                      <a:pPr marL="457200" lvl="1" indent="0" algn="l">
                        <a:lnSpc>
                          <a:spcPct val="100000"/>
                        </a:lnSpc>
                        <a:spcBef>
                          <a:spcPts val="0"/>
                        </a:spcBef>
                        <a:spcAft>
                          <a:spcPts val="0"/>
                        </a:spcAft>
                        <a:buNone/>
                      </a:pPr>
                      <a:r>
                        <a:rPr lang="en-US" sz="1600" b="0" i="0" u="none" strike="noStrike" kern="1200" cap="none" spc="0" normalizeH="0" baseline="0" noProof="0" dirty="0">
                          <a:ln>
                            <a:noFill/>
                          </a:ln>
                          <a:effectLst/>
                          <a:uLnTx/>
                          <a:uFillTx/>
                        </a:rPr>
                        <a:t>Cross-cutting concerns</a:t>
                      </a:r>
                      <a:endParaRPr lang="en-US" b="0" dirty="0"/>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3758316"/>
                  </a:ext>
                </a:extLst>
              </a:tr>
              <a:tr h="385320">
                <a:tc>
                  <a:txBody>
                    <a:bodyPr/>
                    <a:lstStyle/>
                    <a:p>
                      <a:pPr marL="457200" lvl="1" indent="0" algn="l">
                        <a:lnSpc>
                          <a:spcPct val="100000"/>
                        </a:lnSpc>
                        <a:spcBef>
                          <a:spcPts val="0"/>
                        </a:spcBef>
                        <a:spcAft>
                          <a:spcPts val="0"/>
                        </a:spcAft>
                        <a:buNone/>
                      </a:pPr>
                      <a:r>
                        <a:rPr lang="en-US" sz="1600" b="0" i="0" u="none" strike="noStrike" kern="1200" cap="none" spc="0" normalizeH="0" baseline="0" noProof="0" dirty="0">
                          <a:ln>
                            <a:noFill/>
                          </a:ln>
                          <a:effectLst/>
                          <a:uLnTx/>
                          <a:uFillTx/>
                        </a:rPr>
                        <a:t>Performance</a:t>
                      </a:r>
                      <a:endParaRPr lang="en-US" b="0" dirty="0"/>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7088904"/>
                  </a:ext>
                </a:extLst>
              </a:tr>
              <a:tr h="385320">
                <a:tc>
                  <a:txBody>
                    <a:bodyPr/>
                    <a:lstStyle/>
                    <a:p>
                      <a:pPr marL="0" lvl="0" indent="0" algn="l">
                        <a:lnSpc>
                          <a:spcPct val="100000"/>
                        </a:lnSpc>
                        <a:spcBef>
                          <a:spcPts val="0"/>
                        </a:spcBef>
                        <a:spcAft>
                          <a:spcPts val="0"/>
                        </a:spcAft>
                        <a:buNone/>
                      </a:pPr>
                      <a:r>
                        <a:rPr lang="en-CA" sz="1600" b="1" i="0" u="none" strike="noStrike" kern="1200" cap="none" spc="0" normalizeH="0" baseline="0" noProof="0" dirty="0">
                          <a:ln>
                            <a:noFill/>
                          </a:ln>
                          <a:solidFill>
                            <a:srgbClr val="000000"/>
                          </a:solidFill>
                          <a:effectLst/>
                          <a:uLnTx/>
                          <a:uFillTx/>
                          <a:latin typeface="Arial"/>
                        </a:rPr>
                        <a:t>Cons</a:t>
                      </a:r>
                      <a:endParaRPr lang="en-US" b="1" dirty="0"/>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1463670"/>
                  </a:ext>
                </a:extLst>
              </a:tr>
              <a:tr h="385320">
                <a:tc>
                  <a:txBody>
                    <a:bodyPr/>
                    <a:lstStyle/>
                    <a:p>
                      <a:pPr marL="457200" lvl="1" indent="0" algn="l">
                        <a:lnSpc>
                          <a:spcPct val="100000"/>
                        </a:lnSpc>
                        <a:spcBef>
                          <a:spcPts val="0"/>
                        </a:spcBef>
                        <a:spcAft>
                          <a:spcPts val="0"/>
                        </a:spcAft>
                        <a:buNone/>
                      </a:pPr>
                      <a:r>
                        <a:rPr lang="en-US" sz="1600" b="0" i="0" u="none" strike="noStrike" kern="1200" cap="none" spc="0" normalizeH="0" baseline="0" noProof="0" dirty="0">
                          <a:ln>
                            <a:noFill/>
                          </a:ln>
                          <a:effectLst/>
                          <a:uLnTx/>
                          <a:uFillTx/>
                        </a:rPr>
                        <a:t>Reliability</a:t>
                      </a:r>
                      <a:endParaRPr lang="en-US" b="0" dirty="0"/>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3085595"/>
                  </a:ext>
                </a:extLst>
              </a:tr>
              <a:tr h="385320">
                <a:tc>
                  <a:txBody>
                    <a:bodyPr/>
                    <a:lstStyle/>
                    <a:p>
                      <a:pPr marL="457200" lvl="1" indent="0" algn="l">
                        <a:lnSpc>
                          <a:spcPct val="100000"/>
                        </a:lnSpc>
                        <a:spcBef>
                          <a:spcPts val="0"/>
                        </a:spcBef>
                        <a:spcAft>
                          <a:spcPts val="0"/>
                        </a:spcAft>
                        <a:buNone/>
                      </a:pPr>
                      <a:r>
                        <a:rPr lang="en-US" sz="1600" b="0" i="0" u="none" strike="noStrike" kern="1200" cap="none" spc="0" normalizeH="0" baseline="0" noProof="0" dirty="0">
                          <a:ln>
                            <a:noFill/>
                          </a:ln>
                          <a:effectLst/>
                          <a:uLnTx/>
                          <a:uFillTx/>
                        </a:rPr>
                        <a:t>Updates and Deployment</a:t>
                      </a:r>
                      <a:endParaRPr lang="en-US" b="0" dirty="0"/>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633178"/>
                  </a:ext>
                </a:extLst>
              </a:tr>
              <a:tr h="676660">
                <a:tc>
                  <a:txBody>
                    <a:bodyPr/>
                    <a:lstStyle/>
                    <a:p>
                      <a:pPr marL="457200" lvl="1" indent="0" algn="l">
                        <a:lnSpc>
                          <a:spcPct val="100000"/>
                        </a:lnSpc>
                        <a:spcBef>
                          <a:spcPts val="0"/>
                        </a:spcBef>
                        <a:spcAft>
                          <a:spcPts val="0"/>
                        </a:spcAft>
                        <a:buNone/>
                      </a:pPr>
                      <a:r>
                        <a:rPr lang="en-US" sz="1600" b="0" i="0" u="none" strike="noStrike" kern="1200" cap="none" spc="0" normalizeH="0" baseline="0" noProof="0" dirty="0">
                          <a:ln>
                            <a:noFill/>
                          </a:ln>
                          <a:effectLst/>
                          <a:uLnTx/>
                          <a:uFillTx/>
                        </a:rPr>
                        <a:t>Technology stack</a:t>
                      </a:r>
                    </a:p>
                    <a:p>
                      <a:pPr marL="457200" lvl="1" indent="0" algn="l">
                        <a:lnSpc>
                          <a:spcPct val="100000"/>
                        </a:lnSpc>
                        <a:spcBef>
                          <a:spcPts val="0"/>
                        </a:spcBef>
                        <a:spcAft>
                          <a:spcPts val="0"/>
                        </a:spcAft>
                        <a:buNone/>
                      </a:pPr>
                      <a:endParaRPr lang="en-US" sz="1600" b="0" i="0" u="none" strike="noStrike" kern="1200" cap="none" spc="0" normalizeH="0" baseline="0" noProof="0" dirty="0">
                        <a:ln>
                          <a:noFill/>
                        </a:ln>
                        <a:effectLst/>
                        <a:uLnTx/>
                        <a:uFillTx/>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cap="flat" cmpd="sng" algn="ctr">
                      <a:solidFill>
                        <a:srgbClr val="A9A9A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67565"/>
                  </a:ext>
                </a:extLst>
              </a:tr>
              <a:tr h="676660">
                <a:tc>
                  <a:txBody>
                    <a:bodyPr/>
                    <a:lstStyle/>
                    <a:p>
                      <a:pPr lvl="1" algn="l">
                        <a:lnSpc>
                          <a:spcPct val="100000"/>
                        </a:lnSpc>
                        <a:spcBef>
                          <a:spcPts val="0"/>
                        </a:spcBef>
                        <a:spcAft>
                          <a:spcPts val="0"/>
                        </a:spcAft>
                        <a:buNone/>
                      </a:pPr>
                      <a:r>
                        <a:rPr lang="en-US" sz="1600" b="0" i="0" u="none" strike="noStrike" kern="1200" cap="none" spc="0" normalizeH="0" baseline="0" noProof="0" dirty="0">
                          <a:ln>
                            <a:noFill/>
                          </a:ln>
                          <a:effectLst/>
                          <a:uLnTx/>
                          <a:uFillTx/>
                          <a:latin typeface="Arial"/>
                        </a:rPr>
                        <a:t>Learning curve steep</a:t>
                      </a:r>
                    </a:p>
                    <a:p>
                      <a:pPr marL="457200" lvl="1" indent="0" algn="l">
                        <a:lnSpc>
                          <a:spcPct val="100000"/>
                        </a:lnSpc>
                        <a:spcBef>
                          <a:spcPts val="0"/>
                        </a:spcBef>
                        <a:spcAft>
                          <a:spcPts val="0"/>
                        </a:spcAft>
                        <a:buNone/>
                      </a:pPr>
                      <a:endParaRPr lang="en-US" sz="1600" b="0" i="0" u="none" strike="noStrike" kern="1200" cap="none" spc="0" normalizeH="0" baseline="0" noProof="0" dirty="0">
                        <a:ln>
                          <a:noFill/>
                        </a:ln>
                        <a:effectLst/>
                        <a:uLnTx/>
                        <a:uFillTx/>
                      </a:endParaRPr>
                    </a:p>
                  </a:txBody>
                  <a:tcPr marL="60959" marR="60959">
                    <a:lnL w="0">
                      <a:noFill/>
                    </a:lnL>
                    <a:lnR w="0">
                      <a:noFill/>
                    </a:lnR>
                    <a:lnT w="6350">
                      <a:solidFill>
                        <a:srgbClr val="A9A9A9"/>
                      </a:solidFill>
                    </a:lnT>
                    <a:lnB w="6350">
                      <a:solidFill>
                        <a:srgbClr val="A9A9A9"/>
                      </a:solidFill>
                    </a:lnB>
                    <a:lnTlToBr w="12700" cmpd="sng">
                      <a:noFill/>
                      <a:prstDash val="solid"/>
                    </a:lnTlToBr>
                    <a:lnBlToTr w="12700" cmpd="sng">
                      <a:noFill/>
                      <a:prstDash val="solid"/>
                    </a:lnBlToTr>
                  </a:tcPr>
                </a:tc>
                <a:tc>
                  <a:txBody>
                    <a:bodyPr/>
                    <a:lstStyle/>
                    <a:p>
                      <a:pPr lvl="0" algn="r">
                        <a:lnSpc>
                          <a:spcPct val="120000"/>
                        </a:lnSpc>
                        <a:spcBef>
                          <a:spcPts val="0"/>
                        </a:spcBef>
                        <a:spcAft>
                          <a:spcPts val="1200"/>
                        </a:spcAft>
                        <a:buNone/>
                      </a:pPr>
                      <a:endParaRPr lang="en-US" sz="1600" b="0" dirty="0">
                        <a:solidFill>
                          <a:schemeClr val="accent1"/>
                        </a:solidFill>
                        <a:latin typeface="Arial"/>
                        <a:cs typeface="Arial"/>
                      </a:endParaRPr>
                    </a:p>
                  </a:txBody>
                  <a:tcPr marL="60959" marR="60959">
                    <a:lnL w="0">
                      <a:noFill/>
                    </a:lnL>
                    <a:lnR w="0">
                      <a:noFill/>
                    </a:lnR>
                    <a:lnT w="6350">
                      <a:solidFill>
                        <a:srgbClr val="A9A9A9"/>
                      </a:solidFill>
                    </a:lnT>
                    <a:lnB w="6350">
                      <a:solidFill>
                        <a:srgbClr val="A9A9A9"/>
                      </a:solidFill>
                    </a:lnB>
                    <a:lnTlToBr w="12700" cmpd="sng">
                      <a:noFill/>
                      <a:prstDash val="solid"/>
                    </a:lnTlToBr>
                    <a:lnBlToTr w="12700" cmpd="sng">
                      <a:noFill/>
                      <a:prstDash val="solid"/>
                    </a:lnBlToTr>
                  </a:tcPr>
                </a:tc>
                <a:extLst>
                  <a:ext uri="{0D108BD9-81ED-4DB2-BD59-A6C34878D82A}">
                    <a16:rowId xmlns:a16="http://schemas.microsoft.com/office/drawing/2014/main" val="1672984261"/>
                  </a:ext>
                </a:extLst>
              </a:tr>
            </a:tbl>
          </a:graphicData>
        </a:graphic>
      </p:graphicFrame>
    </p:spTree>
    <p:extLst>
      <p:ext uri="{BB962C8B-B14F-4D97-AF65-F5344CB8AC3E}">
        <p14:creationId xmlns:p14="http://schemas.microsoft.com/office/powerpoint/2010/main" val="246096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4048" y="777240"/>
            <a:ext cx="11189208" cy="307777"/>
          </a:xfrm>
        </p:spPr>
        <p:txBody>
          <a:bodyPr/>
          <a:lstStyle/>
          <a:p>
            <a:r>
              <a:rPr lang="en-CA" dirty="0">
                <a:ea typeface="+mj-lt"/>
                <a:cs typeface="+mj-lt"/>
              </a:rPr>
              <a:t>Introduction to Azure Portal</a:t>
            </a:r>
            <a:endParaRPr lang="en-US" dirty="0"/>
          </a:p>
        </p:txBody>
      </p:sp>
      <p:cxnSp>
        <p:nvCxnSpPr>
          <p:cNvPr id="8" name="Straight Connector 7"/>
          <p:cNvCxnSpPr>
            <a:cxnSpLocks/>
          </p:cNvCxnSpPr>
          <p:nvPr/>
        </p:nvCxnSpPr>
        <p:spPr>
          <a:xfrm>
            <a:off x="561450" y="1868772"/>
            <a:ext cx="0" cy="2664000"/>
          </a:xfrm>
          <a:prstGeom prst="line">
            <a:avLst/>
          </a:prstGeom>
          <a:ln w="635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7D5528-3DD1-C441-894C-B7460028C30F}"/>
              </a:ext>
            </a:extLst>
          </p:cNvPr>
          <p:cNvSpPr/>
          <p:nvPr/>
        </p:nvSpPr>
        <p:spPr>
          <a:xfrm>
            <a:off x="348250" y="5593487"/>
            <a:ext cx="8684709" cy="615553"/>
          </a:xfrm>
          <a:prstGeom prst="rect">
            <a:avLst/>
          </a:prstGeom>
        </p:spPr>
        <p:txBody>
          <a:bodyPr wrap="square" lIns="91440" tIns="45720" rIns="91440" bIns="45720" anchor="t">
            <a:spAutoFit/>
          </a:bodyPr>
          <a:lstStyle/>
          <a:p>
            <a:r>
              <a:rPr lang="en-US" sz="1600" dirty="0">
                <a:latin typeface="Arial"/>
                <a:cs typeface="Arial"/>
              </a:rPr>
              <a:t>Need to revisit information presented here?</a:t>
            </a:r>
            <a:br>
              <a:rPr lang="en-US" dirty="0">
                <a:hlinkClick r:id="rId3" invalidUrl="http://"/>
              </a:rPr>
            </a:br>
            <a:r>
              <a:rPr lang="en-US" dirty="0">
                <a:hlinkClick r:id="rId4"/>
              </a:rPr>
              <a:t>https://confluence.solium.com/</a:t>
            </a:r>
            <a:endParaRPr lang="en-US" dirty="0"/>
          </a:p>
        </p:txBody>
      </p:sp>
      <p:pic>
        <p:nvPicPr>
          <p:cNvPr id="2" name="Picture 1">
            <a:extLst>
              <a:ext uri="{FF2B5EF4-FFF2-40B4-BE49-F238E27FC236}">
                <a16:creationId xmlns:a16="http://schemas.microsoft.com/office/drawing/2014/main" id="{291BDC8D-2038-6144-B44B-01F31D757802}"/>
              </a:ext>
            </a:extLst>
          </p:cNvPr>
          <p:cNvPicPr>
            <a:picLocks noChangeAspect="1"/>
          </p:cNvPicPr>
          <p:nvPr/>
        </p:nvPicPr>
        <p:blipFill>
          <a:blip r:embed="rId5"/>
          <a:stretch>
            <a:fillRect/>
          </a:stretch>
        </p:blipFill>
        <p:spPr>
          <a:xfrm>
            <a:off x="10616007" y="566581"/>
            <a:ext cx="1427099" cy="1036003"/>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813BE666-E40B-46C4-A1D2-6E73E4BF088A}"/>
              </a:ext>
            </a:extLst>
          </p:cNvPr>
          <p:cNvPicPr>
            <a:picLocks noChangeAspect="1"/>
          </p:cNvPicPr>
          <p:nvPr/>
        </p:nvPicPr>
        <p:blipFill>
          <a:blip r:embed="rId6"/>
          <a:stretch>
            <a:fillRect/>
          </a:stretch>
        </p:blipFill>
        <p:spPr>
          <a:xfrm>
            <a:off x="2732809" y="1174117"/>
            <a:ext cx="6908221" cy="4215353"/>
          </a:xfrm>
          <a:prstGeom prst="rect">
            <a:avLst/>
          </a:prstGeom>
        </p:spPr>
      </p:pic>
    </p:spTree>
    <p:extLst>
      <p:ext uri="{BB962C8B-B14F-4D97-AF65-F5344CB8AC3E}">
        <p14:creationId xmlns:p14="http://schemas.microsoft.com/office/powerpoint/2010/main" val="218914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hareworks_01.19.2020">
  <a:themeElements>
    <a:clrScheme name="!Shareworks_March 2020">
      <a:dk1>
        <a:srgbClr val="000000"/>
      </a:dk1>
      <a:lt1>
        <a:srgbClr val="FFFFFF"/>
      </a:lt1>
      <a:dk2>
        <a:srgbClr val="5F5F5F"/>
      </a:dk2>
      <a:lt2>
        <a:srgbClr val="A9B1B0"/>
      </a:lt2>
      <a:accent1>
        <a:srgbClr val="009DA7"/>
      </a:accent1>
      <a:accent2>
        <a:srgbClr val="80CED3"/>
      </a:accent2>
      <a:accent3>
        <a:srgbClr val="00767D"/>
      </a:accent3>
      <a:accent4>
        <a:srgbClr val="BFE7E9"/>
      </a:accent4>
      <a:accent5>
        <a:srgbClr val="C7C8CA"/>
      </a:accent5>
      <a:accent6>
        <a:srgbClr val="9B9B9B"/>
      </a:accent6>
      <a:hlink>
        <a:srgbClr val="50CEFF"/>
      </a:hlink>
      <a:folHlink>
        <a:srgbClr val="969696"/>
      </a:folHlink>
    </a:clrScheme>
    <a:fontScheme name="Firmwide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200" dirty="0" smtClean="0"/>
        </a:defPPr>
      </a:lstStyle>
    </a:txDef>
  </a:objectDefaults>
  <a:extraClrSchemeLst>
    <a:extraClrScheme>
      <a:clrScheme name="!Firmwide - AUDITORIUM">
        <a:dk1>
          <a:srgbClr val="FFFFFF"/>
        </a:dk1>
        <a:lt1>
          <a:srgbClr val="004176"/>
        </a:lt1>
        <a:dk2>
          <a:srgbClr val="A7D7FF"/>
        </a:dk2>
        <a:lt2>
          <a:srgbClr val="A9A9A9"/>
        </a:lt2>
        <a:accent1>
          <a:srgbClr val="0095D0"/>
        </a:accent1>
        <a:accent2>
          <a:srgbClr val="4BCCFF"/>
        </a:accent2>
        <a:accent3>
          <a:srgbClr val="6769B5"/>
        </a:accent3>
        <a:accent4>
          <a:srgbClr val="3BC3A3"/>
        </a:accent4>
        <a:accent5>
          <a:srgbClr val="D0B86A"/>
        </a:accent5>
        <a:accent6>
          <a:srgbClr val="93959B"/>
        </a:accent6>
        <a:hlink>
          <a:srgbClr val="50CEFF"/>
        </a:hlink>
        <a:folHlink>
          <a:srgbClr val="A2A2A2"/>
        </a:folHlink>
      </a:clrScheme>
    </a:extraClrScheme>
    <a:extraClrScheme>
      <a:clrScheme name="!Shareworks_March 2020">
        <a:dk1>
          <a:srgbClr val="000000"/>
        </a:dk1>
        <a:lt1>
          <a:srgbClr val="FFFFFF"/>
        </a:lt1>
        <a:dk2>
          <a:srgbClr val="5F5F5F"/>
        </a:dk2>
        <a:lt2>
          <a:srgbClr val="A9B1B0"/>
        </a:lt2>
        <a:accent1>
          <a:srgbClr val="009DA7"/>
        </a:accent1>
        <a:accent2>
          <a:srgbClr val="80CED3"/>
        </a:accent2>
        <a:accent3>
          <a:srgbClr val="00767D"/>
        </a:accent3>
        <a:accent4>
          <a:srgbClr val="BFE7E9"/>
        </a:accent4>
        <a:accent5>
          <a:srgbClr val="C7C8CA"/>
        </a:accent5>
        <a:accent6>
          <a:srgbClr val="9B9B9B"/>
        </a:accent6>
        <a:hlink>
          <a:srgbClr val="50CEFF"/>
        </a:hlink>
        <a:folHlink>
          <a:srgbClr val="969696"/>
        </a:folHlink>
      </a:clrScheme>
    </a:extraClrScheme>
  </a:extraClrSchemeLst>
  <a:custClrLst>
    <a:custClr name="MS med blue">
      <a:srgbClr val="005AA4"/>
    </a:custClr>
    <a:custClr name="Extension 2">
      <a:srgbClr val="EA549A"/>
    </a:custClr>
    <a:custClr name="Extension 3">
      <a:srgbClr val="F2505A"/>
    </a:custClr>
    <a:custClr name="Extension 4">
      <a:srgbClr val="FAC36E"/>
    </a:custClr>
    <a:custClr name="Extension 5">
      <a:srgbClr val="967AD4"/>
    </a:custClr>
    <a:custClr name="Extension 6">
      <a:srgbClr val="80CED3"/>
    </a:custClr>
    <a:custClr name="Extension 7">
      <a:srgbClr val="ACDFB9"/>
    </a:custClr>
    <a:custClr name="Extension 8">
      <a:srgbClr val="FCCEB3"/>
    </a:custClr>
    <a:custClr name="background gray">
      <a:srgbClr val="EFEFEF"/>
    </a:custClr>
    <a:custClr name="Pie White">
      <a:srgbClr val="FFFFFF"/>
    </a:custClr>
    <a:custClr name="Shareworks">
      <a:srgbClr val="009DA7"/>
    </a:custClr>
    <a:custClr name="FinWell">
      <a:srgbClr val="58C072"/>
    </a:custClr>
    <a:custClr name="Retirement">
      <a:srgbClr val="FA9C66"/>
    </a:custClr>
    <a:custClr name="MSAW">
      <a:srgbClr val="00A1E2"/>
    </a:custClr>
  </a:custClrLst>
  <a:extLst>
    <a:ext uri="{05A4C25C-085E-4340-85A3-A5531E510DB2}">
      <thm15:themeFamily xmlns:thm15="http://schemas.microsoft.com/office/thememl/2012/main" name="Shareworks Template_Widescreen_March 2020.pptx" id="{21FC376D-D57F-42B8-98CD-8DD281363411}" vid="{8F32AE1E-96B7-4772-A0E8-2CD95F87C860}"/>
    </a:ext>
  </a:extLst>
</a:theme>
</file>

<file path=ppt/theme/theme2.xml><?xml version="1.0" encoding="utf-8"?>
<a:theme xmlns:a="http://schemas.openxmlformats.org/drawingml/2006/main" name="Shareworks_01.19.2020">
  <a:themeElements>
    <a:clrScheme name="!Shareworks_March 2020">
      <a:dk1>
        <a:srgbClr val="000000"/>
      </a:dk1>
      <a:lt1>
        <a:srgbClr val="FFFFFF"/>
      </a:lt1>
      <a:dk2>
        <a:srgbClr val="5F5F5F"/>
      </a:dk2>
      <a:lt2>
        <a:srgbClr val="A9B1B0"/>
      </a:lt2>
      <a:accent1>
        <a:srgbClr val="009DA7"/>
      </a:accent1>
      <a:accent2>
        <a:srgbClr val="80CED3"/>
      </a:accent2>
      <a:accent3>
        <a:srgbClr val="00767D"/>
      </a:accent3>
      <a:accent4>
        <a:srgbClr val="BFE7E9"/>
      </a:accent4>
      <a:accent5>
        <a:srgbClr val="C7C8CA"/>
      </a:accent5>
      <a:accent6>
        <a:srgbClr val="9B9B9B"/>
      </a:accent6>
      <a:hlink>
        <a:srgbClr val="50CEFF"/>
      </a:hlink>
      <a:folHlink>
        <a:srgbClr val="969696"/>
      </a:folHlink>
    </a:clrScheme>
    <a:fontScheme name="Firmwide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200" dirty="0" smtClean="0"/>
        </a:defPPr>
      </a:lstStyle>
    </a:txDef>
  </a:objectDefaults>
  <a:extraClrSchemeLst>
    <a:extraClrScheme>
      <a:clrScheme name="!Firmwide - AUDITORIUM">
        <a:dk1>
          <a:srgbClr val="FFFFFF"/>
        </a:dk1>
        <a:lt1>
          <a:srgbClr val="004176"/>
        </a:lt1>
        <a:dk2>
          <a:srgbClr val="A7D7FF"/>
        </a:dk2>
        <a:lt2>
          <a:srgbClr val="A9A9A9"/>
        </a:lt2>
        <a:accent1>
          <a:srgbClr val="0095D0"/>
        </a:accent1>
        <a:accent2>
          <a:srgbClr val="4BCCFF"/>
        </a:accent2>
        <a:accent3>
          <a:srgbClr val="6769B5"/>
        </a:accent3>
        <a:accent4>
          <a:srgbClr val="3BC3A3"/>
        </a:accent4>
        <a:accent5>
          <a:srgbClr val="D0B86A"/>
        </a:accent5>
        <a:accent6>
          <a:srgbClr val="93959B"/>
        </a:accent6>
        <a:hlink>
          <a:srgbClr val="50CEFF"/>
        </a:hlink>
        <a:folHlink>
          <a:srgbClr val="A2A2A2"/>
        </a:folHlink>
      </a:clrScheme>
    </a:extraClrScheme>
    <a:extraClrScheme>
      <a:clrScheme name="!Shareworks_March 2020">
        <a:dk1>
          <a:srgbClr val="000000"/>
        </a:dk1>
        <a:lt1>
          <a:srgbClr val="FFFFFF"/>
        </a:lt1>
        <a:dk2>
          <a:srgbClr val="5F5F5F"/>
        </a:dk2>
        <a:lt2>
          <a:srgbClr val="A9B1B0"/>
        </a:lt2>
        <a:accent1>
          <a:srgbClr val="009DA7"/>
        </a:accent1>
        <a:accent2>
          <a:srgbClr val="80CED3"/>
        </a:accent2>
        <a:accent3>
          <a:srgbClr val="00767D"/>
        </a:accent3>
        <a:accent4>
          <a:srgbClr val="BFE7E9"/>
        </a:accent4>
        <a:accent5>
          <a:srgbClr val="C7C8CA"/>
        </a:accent5>
        <a:accent6>
          <a:srgbClr val="9B9B9B"/>
        </a:accent6>
        <a:hlink>
          <a:srgbClr val="50CEFF"/>
        </a:hlink>
        <a:folHlink>
          <a:srgbClr val="969696"/>
        </a:folHlink>
      </a:clrScheme>
    </a:extraClrScheme>
  </a:extraClrSchemeLst>
  <a:custClrLst>
    <a:custClr name="MS med blue">
      <a:srgbClr val="005AA4"/>
    </a:custClr>
    <a:custClr name="Extension 2">
      <a:srgbClr val="EA549A"/>
    </a:custClr>
    <a:custClr name="Extension 3">
      <a:srgbClr val="F2505A"/>
    </a:custClr>
    <a:custClr name="Extension 4">
      <a:srgbClr val="FAC36E"/>
    </a:custClr>
    <a:custClr name="Extension 5">
      <a:srgbClr val="967AD4"/>
    </a:custClr>
    <a:custClr name="Extension 6">
      <a:srgbClr val="80CED3"/>
    </a:custClr>
    <a:custClr name="Extension 7">
      <a:srgbClr val="ACDFB9"/>
    </a:custClr>
    <a:custClr name="Extension 8">
      <a:srgbClr val="FCCEB3"/>
    </a:custClr>
    <a:custClr name="background gray">
      <a:srgbClr val="EFEFEF"/>
    </a:custClr>
    <a:custClr name="Pie White">
      <a:srgbClr val="FFFFFF"/>
    </a:custClr>
    <a:custClr name="Shareworks">
      <a:srgbClr val="009DA7"/>
    </a:custClr>
    <a:custClr name="FinWell">
      <a:srgbClr val="58C072"/>
    </a:custClr>
    <a:custClr name="Retirement">
      <a:srgbClr val="FA9C66"/>
    </a:custClr>
    <a:custClr name="MSAW">
      <a:srgbClr val="00A1E2"/>
    </a:custClr>
  </a:custClrLst>
  <a:extLst>
    <a:ext uri="{05A4C25C-085E-4340-85A3-A5531E510DB2}">
      <thm15:themeFamily xmlns:thm15="http://schemas.microsoft.com/office/thememl/2012/main" name="Shareworks Template_Widescreen_March 2020.pptx" id="{21FC376D-D57F-42B8-98CD-8DD281363411}" vid="{8F32AE1E-96B7-4772-A0E8-2CD95F87C8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Shareworks_01.19</Template>
  <TotalTime>0</TotalTime>
  <Words>7783</Words>
  <Application>Microsoft Macintosh PowerPoint</Application>
  <PresentationFormat>Widescreen</PresentationFormat>
  <Paragraphs>534</Paragraphs>
  <Slides>76</Slides>
  <Notes>53</Notes>
  <HiddenSlides>10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76</vt:i4>
      </vt:variant>
    </vt:vector>
  </HeadingPairs>
  <TitlesOfParts>
    <vt:vector size="83" baseType="lpstr">
      <vt:lpstr>Arial</vt:lpstr>
      <vt:lpstr>Calibri</vt:lpstr>
      <vt:lpstr>Corbel</vt:lpstr>
      <vt:lpstr>Courier New</vt:lpstr>
      <vt:lpstr>Segoe UI</vt:lpstr>
      <vt:lpstr>Shareworks_01.19.2020</vt:lpstr>
      <vt:lpstr>Shareworks_01.19.2020</vt:lpstr>
      <vt:lpstr>PowerPoint Presentation</vt:lpstr>
      <vt:lpstr>Agenda Day 1  - Today we learn about containers and their orchestration in Azure </vt:lpstr>
      <vt:lpstr>Current Shareworks Design is tightly coupled </vt:lpstr>
      <vt:lpstr>Vertical Scaling Vs Horizontal Scaling</vt:lpstr>
      <vt:lpstr>Future Shareworks Design- Where we want to be. </vt:lpstr>
      <vt:lpstr>Challenges in Monolith deployments</vt:lpstr>
      <vt:lpstr>Using Strangler patter to migrate to SOA</vt:lpstr>
      <vt:lpstr>What is a Monolith? Pros and Cons </vt:lpstr>
      <vt:lpstr>Introduction to Azure Portal</vt:lpstr>
      <vt:lpstr>Categories of cloud computing services</vt:lpstr>
      <vt:lpstr>PowerPoint Presentation</vt:lpstr>
      <vt:lpstr>Introduction to Project </vt:lpstr>
      <vt:lpstr>PowerPoint Presentation</vt:lpstr>
      <vt:lpstr>Introduction to Docker and AKS </vt:lpstr>
      <vt:lpstr>PowerPoint Presentation</vt:lpstr>
      <vt:lpstr>Docker Internals - Running processes on any machine</vt:lpstr>
      <vt:lpstr>Example Scenario</vt:lpstr>
      <vt:lpstr>Docker - Linux Namespaces</vt:lpstr>
      <vt:lpstr>Docker Image to Container</vt:lpstr>
      <vt:lpstr>Break!!</vt:lpstr>
      <vt:lpstr>On Prem Demo Application</vt:lpstr>
      <vt:lpstr>Scenario – Use Kubernetes for deployment</vt:lpstr>
      <vt:lpstr>Deploy as App Service</vt:lpstr>
      <vt:lpstr>Finish with </vt:lpstr>
      <vt:lpstr>Small monolith application to Efficient Final System Reporting system  </vt:lpstr>
      <vt:lpstr>Step1 – On Prem implementation</vt:lpstr>
      <vt:lpstr>Step 2 - Dockers</vt:lpstr>
      <vt:lpstr>Exercise</vt:lpstr>
      <vt:lpstr>Step 3 Azure Kubernetes</vt:lpstr>
      <vt:lpstr>PowerPoint Presentation</vt:lpstr>
      <vt:lpstr>PowerPoint Presentation</vt:lpstr>
      <vt:lpstr>Agenda Day 2. SOA  in Azure</vt:lpstr>
      <vt:lpstr>Recap</vt:lpstr>
      <vt:lpstr>AKS deployment</vt:lpstr>
      <vt:lpstr>Service Oriented Architecture</vt:lpstr>
      <vt:lpstr>On Prem Demo Application</vt:lpstr>
      <vt:lpstr>Modified Demo Application</vt:lpstr>
      <vt:lpstr>Azure Service Bus</vt:lpstr>
      <vt:lpstr>Example.  Pizza 733</vt:lpstr>
      <vt:lpstr>PIZZA 733 With Persistence</vt:lpstr>
      <vt:lpstr>Queue</vt:lpstr>
      <vt:lpstr>Service Bus In Azure Portal</vt:lpstr>
      <vt:lpstr>Queue Creation In Azure Portal</vt:lpstr>
      <vt:lpstr>Break</vt:lpstr>
      <vt:lpstr>Sensitive information in application.properties. Is it a good Idea?</vt:lpstr>
      <vt:lpstr>Azure Key Vault</vt:lpstr>
      <vt:lpstr>View Code changes</vt:lpstr>
      <vt:lpstr>New Scripts added</vt:lpstr>
      <vt:lpstr>PowerPoint Presentation</vt:lpstr>
      <vt:lpstr>Azure Database for PostgreSQL Single server data encryption with a customer-managed key  </vt:lpstr>
      <vt:lpstr>Day 1 Lab</vt:lpstr>
      <vt:lpstr>PowerPoint Presentation</vt:lpstr>
      <vt:lpstr>Agenda Day 3 DevOps in Azure</vt:lpstr>
      <vt:lpstr>Recap Day 1 &amp; Day 2 </vt:lpstr>
      <vt:lpstr>Finish with </vt:lpstr>
      <vt:lpstr>Architecture on Day3 </vt:lpstr>
      <vt:lpstr>Static website content</vt:lpstr>
      <vt:lpstr>CDN</vt:lpstr>
      <vt:lpstr>OWASP and WAF </vt:lpstr>
      <vt:lpstr>SQL Injection</vt:lpstr>
      <vt:lpstr>Understanding Broken Authentication</vt:lpstr>
      <vt:lpstr>WAF Application Gateway</vt:lpstr>
      <vt:lpstr>AGIC – Application load balancer with WAF</vt:lpstr>
      <vt:lpstr>Devops</vt:lpstr>
      <vt:lpstr>Requirement gathering</vt:lpstr>
      <vt:lpstr>CI/CD</vt:lpstr>
      <vt:lpstr>PowerPoint Presentation</vt:lpstr>
      <vt:lpstr>PowerPoint Presentation</vt:lpstr>
      <vt:lpstr>PowerPoint Presentation</vt:lpstr>
      <vt:lpstr>Create Alerts in Azure portal</vt:lpstr>
      <vt:lpstr>PowerPoint Presentation</vt:lpstr>
      <vt:lpstr>PowerPoint Presentation</vt:lpstr>
      <vt:lpstr>Write code to handle transient faults </vt:lpstr>
      <vt:lpstr>Day 3 Lab</vt:lpstr>
      <vt:lpstr>Innovation challenge - Hackathon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Brown</dc:creator>
  <cp:keywords>MS Branded\MSAW Brand Build Plan (9775430)</cp:keywords>
  <cp:lastModifiedBy>Anjna Khanna</cp:lastModifiedBy>
  <cp:revision>2419</cp:revision>
  <dcterms:created xsi:type="dcterms:W3CDTF">2020-03-18T22:14:51Z</dcterms:created>
  <dcterms:modified xsi:type="dcterms:W3CDTF">2022-09-02T05:17:06Z</dcterms:modified>
  <cp:contentStatus>Revised May 25, 2016</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f119e6-c6cd-44b0-a5ee-ac1aff68c56e_Enabled">
    <vt:lpwstr>true</vt:lpwstr>
  </property>
  <property fmtid="{D5CDD505-2E9C-101B-9397-08002B2CF9AE}" pid="3" name="MSIP_Label_07f119e6-c6cd-44b0-a5ee-ac1aff68c56e_SetDate">
    <vt:lpwstr>2022-08-23T19:53:56Z</vt:lpwstr>
  </property>
  <property fmtid="{D5CDD505-2E9C-101B-9397-08002B2CF9AE}" pid="4" name="MSIP_Label_07f119e6-c6cd-44b0-a5ee-ac1aff68c56e_Method">
    <vt:lpwstr>Privileged</vt:lpwstr>
  </property>
  <property fmtid="{D5CDD505-2E9C-101B-9397-08002B2CF9AE}" pid="5" name="MSIP_Label_07f119e6-c6cd-44b0-a5ee-ac1aff68c56e_Name">
    <vt:lpwstr>Confidential v1</vt:lpwstr>
  </property>
  <property fmtid="{D5CDD505-2E9C-101B-9397-08002B2CF9AE}" pid="6" name="MSIP_Label_07f119e6-c6cd-44b0-a5ee-ac1aff68c56e_SiteId">
    <vt:lpwstr>e29b8111-49f8-418d-ac2a-935335a52614</vt:lpwstr>
  </property>
  <property fmtid="{D5CDD505-2E9C-101B-9397-08002B2CF9AE}" pid="7" name="MSIP_Label_07f119e6-c6cd-44b0-a5ee-ac1aff68c56e_ActionId">
    <vt:lpwstr>1c1dcd3e-0878-4b4d-8af6-41e04d4b2c26</vt:lpwstr>
  </property>
  <property fmtid="{D5CDD505-2E9C-101B-9397-08002B2CF9AE}" pid="8" name="MSIP_Label_07f119e6-c6cd-44b0-a5ee-ac1aff68c56e_ContentBits">
    <vt:lpwstr>0</vt:lpwstr>
  </property>
</Properties>
</file>